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avi"/>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 id="2147483725" r:id="rId4"/>
    <p:sldMasterId id="2147483729" r:id="rId5"/>
    <p:sldMasterId id="2147483751" r:id="rId6"/>
    <p:sldMasterId id="2147483775" r:id="rId7"/>
    <p:sldMasterId id="2147483923" r:id="rId8"/>
  </p:sldMasterIdLst>
  <p:notesMasterIdLst>
    <p:notesMasterId r:id="rId32"/>
  </p:notesMasterIdLst>
  <p:sldIdLst>
    <p:sldId id="440" r:id="rId9"/>
    <p:sldId id="441" r:id="rId10"/>
    <p:sldId id="442" r:id="rId11"/>
    <p:sldId id="391" r:id="rId12"/>
    <p:sldId id="427" r:id="rId13"/>
    <p:sldId id="402" r:id="rId14"/>
    <p:sldId id="443" r:id="rId15"/>
    <p:sldId id="444" r:id="rId16"/>
    <p:sldId id="445" r:id="rId17"/>
    <p:sldId id="449" r:id="rId18"/>
    <p:sldId id="450" r:id="rId19"/>
    <p:sldId id="403" r:id="rId20"/>
    <p:sldId id="451" r:id="rId21"/>
    <p:sldId id="452" r:id="rId22"/>
    <p:sldId id="453" r:id="rId23"/>
    <p:sldId id="273" r:id="rId24"/>
    <p:sldId id="434" r:id="rId25"/>
    <p:sldId id="435" r:id="rId26"/>
    <p:sldId id="436" r:id="rId27"/>
    <p:sldId id="406" r:id="rId28"/>
    <p:sldId id="304" r:id="rId29"/>
    <p:sldId id="407" r:id="rId30"/>
    <p:sldId id="454" r:id="rId31"/>
  </p:sldIdLst>
  <p:sldSz cx="12192000" cy="6858000"/>
  <p:notesSz cx="6858000" cy="9144000"/>
  <p:defaultTextStyle>
    <a:defPPr>
      <a:defRPr lang="en-US"/>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4"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5" algn="l" defTabSz="914309"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62C305-129A-4667-88C7-9EA695A61659}">
          <p14:sldIdLst>
            <p14:sldId id="440"/>
            <p14:sldId id="441"/>
            <p14:sldId id="442"/>
            <p14:sldId id="391"/>
            <p14:sldId id="427"/>
            <p14:sldId id="402"/>
            <p14:sldId id="443"/>
            <p14:sldId id="444"/>
            <p14:sldId id="445"/>
            <p14:sldId id="449"/>
            <p14:sldId id="450"/>
            <p14:sldId id="403"/>
            <p14:sldId id="451"/>
            <p14:sldId id="452"/>
            <p14:sldId id="453"/>
            <p14:sldId id="273"/>
            <p14:sldId id="434"/>
            <p14:sldId id="435"/>
            <p14:sldId id="436"/>
            <p14:sldId id="406"/>
            <p14:sldId id="304"/>
            <p14:sldId id="407"/>
            <p14:sldId id="454"/>
          </p14:sldIdLst>
        </p14:section>
        <p14:section name="Untitled Section" id="{6521B4E6-E264-42EC-AD79-FA1E7DBE77AC}">
          <p14:sldIdLst/>
        </p14:section>
      </p14:sectionLst>
    </p:ext>
    <p:ext uri="{EFAFB233-063F-42B5-8137-9DF3F51BA10A}">
      <p15:sldGuideLst xmlns:p15="http://schemas.microsoft.com/office/powerpoint/2012/main" xmlns="">
        <p15:guide id="1" orient="horz" pos="2546" userDrawn="1">
          <p15:clr>
            <a:srgbClr val="A4A3A4"/>
          </p15:clr>
        </p15:guide>
        <p15:guide id="2" pos="39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996633"/>
    <a:srgbClr val="663300"/>
    <a:srgbClr val="0000FF"/>
    <a:srgbClr val="000066"/>
    <a:srgbClr val="000099"/>
    <a:srgbClr val="3333FF"/>
    <a:srgbClr val="00FF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24" autoAdjust="0"/>
    <p:restoredTop sz="89698" autoAdjust="0"/>
  </p:normalViewPr>
  <p:slideViewPr>
    <p:cSldViewPr snapToGrid="0">
      <p:cViewPr varScale="1">
        <p:scale>
          <a:sx n="66" d="100"/>
          <a:sy n="66" d="100"/>
        </p:scale>
        <p:origin x="-642" y="-96"/>
      </p:cViewPr>
      <p:guideLst>
        <p:guide orient="horz" pos="2547"/>
        <p:guide pos="3953"/>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7ED48-08D8-47B7-8F4D-B94D232F6FB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1D04C7E-59A6-4344-8E20-4D3B1E53263D}">
      <dgm:prSet phldrT="[Text]" custT="1"/>
      <dgm:spPr/>
      <dgm:t>
        <a:bodyPr/>
        <a:lstStyle/>
        <a:p>
          <a:r>
            <a:rPr lang="nb-NO" sz="2400" dirty="0" smtClean="0">
              <a:solidFill>
                <a:schemeClr val="bg1"/>
              </a:solidFill>
              <a:latin typeface="Times New Roman" panose="02020603050405020304" pitchFamily="18" charset="0"/>
              <a:ea typeface="Calibri" panose="020F0502020204030204" pitchFamily="34" charset="0"/>
            </a:rPr>
            <a:t>Căn cứ để GV CSGDPT tự đánh giá phẩm chất, năng lực; xây dựng và thực hiện KH rèn luyện phẩm chất, bồi dưỡng nâng cao năng lực chuyên môn, nghiệp vụ đáp ứng yêu cầu đổi mới giáo dục</a:t>
          </a:r>
          <a:endParaRPr lang="en-US" sz="2400" dirty="0">
            <a:solidFill>
              <a:schemeClr val="bg1"/>
            </a:solidFill>
          </a:endParaRPr>
        </a:p>
      </dgm:t>
    </dgm:pt>
    <dgm:pt modelId="{E739A57F-B71D-4728-B06D-B08E3EB95282}" type="parTrans" cxnId="{C474A3AD-5907-4059-829C-A00DD2B1C9E2}">
      <dgm:prSet/>
      <dgm:spPr/>
      <dgm:t>
        <a:bodyPr/>
        <a:lstStyle/>
        <a:p>
          <a:endParaRPr lang="en-US"/>
        </a:p>
      </dgm:t>
    </dgm:pt>
    <dgm:pt modelId="{3BB69FD6-7BB7-44A0-954E-F9C22AB20744}" type="sibTrans" cxnId="{C474A3AD-5907-4059-829C-A00DD2B1C9E2}">
      <dgm:prSet/>
      <dgm:spPr/>
      <dgm:t>
        <a:bodyPr/>
        <a:lstStyle/>
        <a:p>
          <a:endParaRPr lang="en-US"/>
        </a:p>
      </dgm:t>
    </dgm:pt>
    <dgm:pt modelId="{22BA2491-E7FA-4EE1-9D69-21D4D5ED6C6F}">
      <dgm:prSet phldrT="[Text]" custT="1"/>
      <dgm:spPr/>
      <dgm:t>
        <a:bodyPr/>
        <a:lstStyle/>
        <a:p>
          <a:r>
            <a:rPr lang="nb-NO" sz="2400" dirty="0" smtClean="0">
              <a:solidFill>
                <a:schemeClr val="bg1"/>
              </a:solidFill>
              <a:latin typeface="Times New Roman" panose="02020603050405020304" pitchFamily="18" charset="0"/>
              <a:ea typeface="Calibri" panose="020F0502020204030204" pitchFamily="34" charset="0"/>
            </a:rPr>
            <a:t>Căn cứ để</a:t>
          </a:r>
          <a:r>
            <a:rPr lang="nb-NO" sz="2400" dirty="0" smtClean="0">
              <a:solidFill>
                <a:schemeClr val="bg1"/>
              </a:solidFill>
              <a:latin typeface="Times New Roman" panose="02020603050405020304" pitchFamily="18" charset="0"/>
              <a:ea typeface="Courier New" panose="02070309020205020404" pitchFamily="49" charset="0"/>
            </a:rPr>
            <a:t> CSGDPT đánh giá phẩm chất, năng lực chuyên môn, nghiệp vụ của GV; xây dựng </a:t>
          </a:r>
          <a:r>
            <a:rPr lang="nb-NO" sz="2400" dirty="0" smtClean="0">
              <a:solidFill>
                <a:schemeClr val="bg1"/>
              </a:solidFill>
              <a:latin typeface="Times New Roman" panose="02020603050405020304" pitchFamily="18" charset="0"/>
              <a:ea typeface="Calibri" panose="020F0502020204030204" pitchFamily="34" charset="0"/>
            </a:rPr>
            <a:t>và triển khai KH bồi dưỡng </a:t>
          </a:r>
          <a:r>
            <a:rPr lang="nb-NO" sz="2400" dirty="0" smtClean="0">
              <a:solidFill>
                <a:schemeClr val="bg1"/>
              </a:solidFill>
              <a:latin typeface="Times New Roman" panose="02020603050405020304" pitchFamily="18" charset="0"/>
              <a:ea typeface="Courier New" panose="02070309020205020404" pitchFamily="49" charset="0"/>
            </a:rPr>
            <a:t>phát triển năng lực nghề nghiệp của GV đáp ứng mục tiêu GD của nhà trường, địa phương và của ngành Giáo dục;</a:t>
          </a:r>
          <a:endParaRPr lang="en-US" sz="2400" dirty="0">
            <a:solidFill>
              <a:schemeClr val="bg1"/>
            </a:solidFill>
          </a:endParaRPr>
        </a:p>
      </dgm:t>
    </dgm:pt>
    <dgm:pt modelId="{14DF33D6-6502-494D-9035-CE1FB6615666}" type="parTrans" cxnId="{29C8C294-6E5F-43F7-9499-EFE0C66D1BBE}">
      <dgm:prSet/>
      <dgm:spPr/>
      <dgm:t>
        <a:bodyPr/>
        <a:lstStyle/>
        <a:p>
          <a:endParaRPr lang="en-US"/>
        </a:p>
      </dgm:t>
    </dgm:pt>
    <dgm:pt modelId="{8095A9EE-CFC3-4124-9476-B7BF163BB5B6}" type="sibTrans" cxnId="{29C8C294-6E5F-43F7-9499-EFE0C66D1BBE}">
      <dgm:prSet/>
      <dgm:spPr/>
      <dgm:t>
        <a:bodyPr/>
        <a:lstStyle/>
        <a:p>
          <a:endParaRPr lang="en-US"/>
        </a:p>
      </dgm:t>
    </dgm:pt>
    <dgm:pt modelId="{4AA6CFB8-86B9-4D1E-9A4E-2812E714B021}">
      <dgm:prSet phldrT="[Text]" custT="1"/>
      <dgm:spPr/>
      <dgm:t>
        <a:bodyPr/>
        <a:lstStyle/>
        <a:p>
          <a:r>
            <a:rPr lang="nb-NO" sz="2400" dirty="0" smtClean="0">
              <a:solidFill>
                <a:schemeClr val="bg1"/>
              </a:solidFill>
              <a:latin typeface="Times New Roman" panose="02020603050405020304" pitchFamily="18" charset="0"/>
              <a:ea typeface="Courier New" panose="02070309020205020404" pitchFamily="49" charset="0"/>
            </a:rPr>
            <a:t>C</a:t>
          </a:r>
          <a:r>
            <a:rPr lang="nb-NO" sz="2400" dirty="0" smtClean="0">
              <a:solidFill>
                <a:schemeClr val="bg1"/>
              </a:solidFill>
              <a:latin typeface="Times New Roman" panose="02020603050405020304" pitchFamily="18" charset="0"/>
              <a:ea typeface="Calibri" panose="020F0502020204030204" pitchFamily="34" charset="0"/>
            </a:rPr>
            <a:t>ăn cứ để cơ quan quản lý nhà nước </a:t>
          </a:r>
          <a:r>
            <a:rPr lang="nb-NO" sz="2400" dirty="0" smtClean="0">
              <a:solidFill>
                <a:schemeClr val="bg1"/>
              </a:solidFill>
              <a:latin typeface="Times New Roman" panose="02020603050405020304" pitchFamily="18" charset="0"/>
              <a:ea typeface="Courier New" panose="02070309020205020404" pitchFamily="49" charset="0"/>
            </a:rPr>
            <a:t>nghiên cứu, </a:t>
          </a:r>
          <a:r>
            <a:rPr lang="nb-NO" sz="2400" dirty="0" smtClean="0">
              <a:solidFill>
                <a:schemeClr val="bg1"/>
              </a:solidFill>
              <a:latin typeface="Times New Roman" panose="02020603050405020304" pitchFamily="18" charset="0"/>
              <a:ea typeface="Calibri" panose="020F0502020204030204" pitchFamily="34" charset="0"/>
            </a:rPr>
            <a:t>xây dựng và thực hiện chế độ, chính sách phát triển đội ngũ GVCSGDPT;</a:t>
          </a:r>
          <a:r>
            <a:rPr lang="nb-NO" sz="2400" dirty="0" smtClean="0">
              <a:solidFill>
                <a:schemeClr val="bg1"/>
              </a:solidFill>
              <a:latin typeface="Times New Roman" panose="02020603050405020304" pitchFamily="18" charset="0"/>
              <a:ea typeface="Courier New" panose="02070309020205020404" pitchFamily="49" charset="0"/>
            </a:rPr>
            <a:t> lựa chọn, sử dụng đội ngũ GVCSGDPT cốt cán</a:t>
          </a:r>
          <a:r>
            <a:rPr lang="nb-NO" sz="2400" dirty="0" smtClean="0">
              <a:solidFill>
                <a:schemeClr val="bg1"/>
              </a:solidFill>
              <a:latin typeface="Times New Roman" panose="02020603050405020304" pitchFamily="18" charset="0"/>
              <a:ea typeface="Calibri" panose="020F0502020204030204" pitchFamily="34" charset="0"/>
            </a:rPr>
            <a:t>; </a:t>
          </a:r>
          <a:endParaRPr lang="en-US" sz="2400" dirty="0">
            <a:solidFill>
              <a:schemeClr val="bg1"/>
            </a:solidFill>
          </a:endParaRPr>
        </a:p>
      </dgm:t>
    </dgm:pt>
    <dgm:pt modelId="{A0D3B672-C8F1-4D34-99A3-6FAF8707F9F3}" type="parTrans" cxnId="{CD3855F7-7F82-4D94-99FE-9EA6BA668CBB}">
      <dgm:prSet/>
      <dgm:spPr/>
      <dgm:t>
        <a:bodyPr/>
        <a:lstStyle/>
        <a:p>
          <a:endParaRPr lang="en-US"/>
        </a:p>
      </dgm:t>
    </dgm:pt>
    <dgm:pt modelId="{F30D9B78-326C-4F63-8486-8424466343B0}" type="sibTrans" cxnId="{CD3855F7-7F82-4D94-99FE-9EA6BA668CBB}">
      <dgm:prSet/>
      <dgm:spPr/>
      <dgm:t>
        <a:bodyPr/>
        <a:lstStyle/>
        <a:p>
          <a:endParaRPr lang="en-US"/>
        </a:p>
      </dgm:t>
    </dgm:pt>
    <dgm:pt modelId="{394BB417-0F2E-455A-8B50-F6928F7B4D4C}">
      <dgm:prSet phldrT="[Text]" custT="1"/>
      <dgm:spPr/>
      <dgm:t>
        <a:bodyPr/>
        <a:lstStyle/>
        <a:p>
          <a:r>
            <a:rPr lang="nb-NO" sz="2400" dirty="0" smtClean="0">
              <a:solidFill>
                <a:schemeClr val="bg1"/>
              </a:solidFill>
              <a:latin typeface="Times New Roman" panose="02020603050405020304" pitchFamily="18" charset="0"/>
              <a:ea typeface="Calibri" panose="020F0502020204030204" pitchFamily="34" charset="0"/>
            </a:rPr>
            <a:t>Căn cứ để các cơ sở ĐT, BD GV xây dựng, phát triển chương trình và tổ chức ĐT, BD phát triển phẩm chất, năng lực chuyên môn, nghiệp vụ của GVCSGDPT</a:t>
          </a:r>
          <a:endParaRPr lang="en-US" sz="2400" dirty="0">
            <a:solidFill>
              <a:schemeClr val="bg1"/>
            </a:solidFill>
          </a:endParaRPr>
        </a:p>
      </dgm:t>
    </dgm:pt>
    <dgm:pt modelId="{5E23E32B-1FA1-469B-8D18-C1DF3C4C8E74}" type="parTrans" cxnId="{022E8587-6D65-4D81-9734-2D3040471736}">
      <dgm:prSet/>
      <dgm:spPr/>
      <dgm:t>
        <a:bodyPr/>
        <a:lstStyle/>
        <a:p>
          <a:endParaRPr lang="en-US"/>
        </a:p>
      </dgm:t>
    </dgm:pt>
    <dgm:pt modelId="{28003E2D-2127-4939-AC72-B9FBECEDD577}" type="sibTrans" cxnId="{022E8587-6D65-4D81-9734-2D3040471736}">
      <dgm:prSet/>
      <dgm:spPr/>
      <dgm:t>
        <a:bodyPr/>
        <a:lstStyle/>
        <a:p>
          <a:endParaRPr lang="en-US"/>
        </a:p>
      </dgm:t>
    </dgm:pt>
    <dgm:pt modelId="{1DF9BC77-0C9D-4927-8AA1-A3D258CA49D9}" type="pres">
      <dgm:prSet presAssocID="{D9E7ED48-08D8-47B7-8F4D-B94D232F6FB0}" presName="Name0" presStyleCnt="0">
        <dgm:presLayoutVars>
          <dgm:dir/>
          <dgm:resizeHandles val="exact"/>
        </dgm:presLayoutVars>
      </dgm:prSet>
      <dgm:spPr/>
      <dgm:t>
        <a:bodyPr/>
        <a:lstStyle/>
        <a:p>
          <a:endParaRPr lang="en-US"/>
        </a:p>
      </dgm:t>
    </dgm:pt>
    <dgm:pt modelId="{D5FF1A9A-9BA5-458A-AE82-66644336E00C}" type="pres">
      <dgm:prSet presAssocID="{61D04C7E-59A6-4344-8E20-4D3B1E53263D}" presName="node" presStyleLbl="node1" presStyleIdx="0" presStyleCnt="4" custAng="0" custScaleX="111114" custLinFactNeighborX="-8103">
        <dgm:presLayoutVars>
          <dgm:bulletEnabled val="1"/>
        </dgm:presLayoutVars>
      </dgm:prSet>
      <dgm:spPr/>
      <dgm:t>
        <a:bodyPr/>
        <a:lstStyle/>
        <a:p>
          <a:endParaRPr lang="en-US"/>
        </a:p>
      </dgm:t>
    </dgm:pt>
    <dgm:pt modelId="{CB68CEC1-846D-48E0-AE1E-AD9410B687D1}" type="pres">
      <dgm:prSet presAssocID="{3BB69FD6-7BB7-44A0-954E-F9C22AB20744}" presName="sibTrans" presStyleCnt="0"/>
      <dgm:spPr/>
    </dgm:pt>
    <dgm:pt modelId="{CE063F63-3158-4562-9D8D-5D6DD5EC7BA2}" type="pres">
      <dgm:prSet presAssocID="{22BA2491-E7FA-4EE1-9D69-21D4D5ED6C6F}" presName="node" presStyleLbl="node1" presStyleIdx="1" presStyleCnt="4" custScaleX="107524">
        <dgm:presLayoutVars>
          <dgm:bulletEnabled val="1"/>
        </dgm:presLayoutVars>
      </dgm:prSet>
      <dgm:spPr/>
      <dgm:t>
        <a:bodyPr/>
        <a:lstStyle/>
        <a:p>
          <a:endParaRPr lang="en-US"/>
        </a:p>
      </dgm:t>
    </dgm:pt>
    <dgm:pt modelId="{C591B9E1-4B87-4C3D-847B-2E728D61CA0B}" type="pres">
      <dgm:prSet presAssocID="{8095A9EE-CFC3-4124-9476-B7BF163BB5B6}" presName="sibTrans" presStyleCnt="0"/>
      <dgm:spPr/>
    </dgm:pt>
    <dgm:pt modelId="{C1AECF90-5510-4428-9CDB-FD4A979FFF69}" type="pres">
      <dgm:prSet presAssocID="{4AA6CFB8-86B9-4D1E-9A4E-2812E714B021}" presName="node" presStyleLbl="node1" presStyleIdx="2" presStyleCnt="4">
        <dgm:presLayoutVars>
          <dgm:bulletEnabled val="1"/>
        </dgm:presLayoutVars>
      </dgm:prSet>
      <dgm:spPr/>
      <dgm:t>
        <a:bodyPr/>
        <a:lstStyle/>
        <a:p>
          <a:endParaRPr lang="en-US"/>
        </a:p>
      </dgm:t>
    </dgm:pt>
    <dgm:pt modelId="{39B204D5-9D31-4B76-87F9-530C868A270E}" type="pres">
      <dgm:prSet presAssocID="{F30D9B78-326C-4F63-8486-8424466343B0}" presName="sibTrans" presStyleCnt="0"/>
      <dgm:spPr/>
    </dgm:pt>
    <dgm:pt modelId="{A3BD495C-6391-48DF-823A-D6449F544500}" type="pres">
      <dgm:prSet presAssocID="{394BB417-0F2E-455A-8B50-F6928F7B4D4C}" presName="node" presStyleLbl="node1" presStyleIdx="3" presStyleCnt="4">
        <dgm:presLayoutVars>
          <dgm:bulletEnabled val="1"/>
        </dgm:presLayoutVars>
      </dgm:prSet>
      <dgm:spPr/>
      <dgm:t>
        <a:bodyPr/>
        <a:lstStyle/>
        <a:p>
          <a:endParaRPr lang="en-US"/>
        </a:p>
      </dgm:t>
    </dgm:pt>
  </dgm:ptLst>
  <dgm:cxnLst>
    <dgm:cxn modelId="{C474A3AD-5907-4059-829C-A00DD2B1C9E2}" srcId="{D9E7ED48-08D8-47B7-8F4D-B94D232F6FB0}" destId="{61D04C7E-59A6-4344-8E20-4D3B1E53263D}" srcOrd="0" destOrd="0" parTransId="{E739A57F-B71D-4728-B06D-B08E3EB95282}" sibTransId="{3BB69FD6-7BB7-44A0-954E-F9C22AB20744}"/>
    <dgm:cxn modelId="{23517AEC-D0BE-45E4-89E4-8D0BF451DCD3}" type="presOf" srcId="{4AA6CFB8-86B9-4D1E-9A4E-2812E714B021}" destId="{C1AECF90-5510-4428-9CDB-FD4A979FFF69}" srcOrd="0" destOrd="0" presId="urn:microsoft.com/office/officeart/2005/8/layout/hList6"/>
    <dgm:cxn modelId="{29C8C294-6E5F-43F7-9499-EFE0C66D1BBE}" srcId="{D9E7ED48-08D8-47B7-8F4D-B94D232F6FB0}" destId="{22BA2491-E7FA-4EE1-9D69-21D4D5ED6C6F}" srcOrd="1" destOrd="0" parTransId="{14DF33D6-6502-494D-9035-CE1FB6615666}" sibTransId="{8095A9EE-CFC3-4124-9476-B7BF163BB5B6}"/>
    <dgm:cxn modelId="{1FAF939F-FBF7-44DB-A7EE-69C656563B11}" type="presOf" srcId="{394BB417-0F2E-455A-8B50-F6928F7B4D4C}" destId="{A3BD495C-6391-48DF-823A-D6449F544500}" srcOrd="0" destOrd="0" presId="urn:microsoft.com/office/officeart/2005/8/layout/hList6"/>
    <dgm:cxn modelId="{CD3855F7-7F82-4D94-99FE-9EA6BA668CBB}" srcId="{D9E7ED48-08D8-47B7-8F4D-B94D232F6FB0}" destId="{4AA6CFB8-86B9-4D1E-9A4E-2812E714B021}" srcOrd="2" destOrd="0" parTransId="{A0D3B672-C8F1-4D34-99A3-6FAF8707F9F3}" sibTransId="{F30D9B78-326C-4F63-8486-8424466343B0}"/>
    <dgm:cxn modelId="{1AB85051-6835-4AE6-B77D-AD25A93F4970}" type="presOf" srcId="{61D04C7E-59A6-4344-8E20-4D3B1E53263D}" destId="{D5FF1A9A-9BA5-458A-AE82-66644336E00C}" srcOrd="0" destOrd="0" presId="urn:microsoft.com/office/officeart/2005/8/layout/hList6"/>
    <dgm:cxn modelId="{EFBFCFA7-32DC-482E-AC92-B2C4BA78C166}" type="presOf" srcId="{22BA2491-E7FA-4EE1-9D69-21D4D5ED6C6F}" destId="{CE063F63-3158-4562-9D8D-5D6DD5EC7BA2}" srcOrd="0" destOrd="0" presId="urn:microsoft.com/office/officeart/2005/8/layout/hList6"/>
    <dgm:cxn modelId="{022E8587-6D65-4D81-9734-2D3040471736}" srcId="{D9E7ED48-08D8-47B7-8F4D-B94D232F6FB0}" destId="{394BB417-0F2E-455A-8B50-F6928F7B4D4C}" srcOrd="3" destOrd="0" parTransId="{5E23E32B-1FA1-469B-8D18-C1DF3C4C8E74}" sibTransId="{28003E2D-2127-4939-AC72-B9FBECEDD577}"/>
    <dgm:cxn modelId="{DF52A9D9-D42F-4DB6-82CB-7CA53FAD0C94}" type="presOf" srcId="{D9E7ED48-08D8-47B7-8F4D-B94D232F6FB0}" destId="{1DF9BC77-0C9D-4927-8AA1-A3D258CA49D9}" srcOrd="0" destOrd="0" presId="urn:microsoft.com/office/officeart/2005/8/layout/hList6"/>
    <dgm:cxn modelId="{6D22EFEE-327A-482F-A50B-01FD6F0C2719}" type="presParOf" srcId="{1DF9BC77-0C9D-4927-8AA1-A3D258CA49D9}" destId="{D5FF1A9A-9BA5-458A-AE82-66644336E00C}" srcOrd="0" destOrd="0" presId="urn:microsoft.com/office/officeart/2005/8/layout/hList6"/>
    <dgm:cxn modelId="{0759FE5E-F339-4360-A6B2-0080BFF60391}" type="presParOf" srcId="{1DF9BC77-0C9D-4927-8AA1-A3D258CA49D9}" destId="{CB68CEC1-846D-48E0-AE1E-AD9410B687D1}" srcOrd="1" destOrd="0" presId="urn:microsoft.com/office/officeart/2005/8/layout/hList6"/>
    <dgm:cxn modelId="{91AC5EB9-500B-45AB-9780-5A9F3E0DF150}" type="presParOf" srcId="{1DF9BC77-0C9D-4927-8AA1-A3D258CA49D9}" destId="{CE063F63-3158-4562-9D8D-5D6DD5EC7BA2}" srcOrd="2" destOrd="0" presId="urn:microsoft.com/office/officeart/2005/8/layout/hList6"/>
    <dgm:cxn modelId="{570763F1-1586-4DFC-B7E9-CD6D9DD94DF1}" type="presParOf" srcId="{1DF9BC77-0C9D-4927-8AA1-A3D258CA49D9}" destId="{C591B9E1-4B87-4C3D-847B-2E728D61CA0B}" srcOrd="3" destOrd="0" presId="urn:microsoft.com/office/officeart/2005/8/layout/hList6"/>
    <dgm:cxn modelId="{C2A8895C-7B1A-42A9-B147-6269FD9941BD}" type="presParOf" srcId="{1DF9BC77-0C9D-4927-8AA1-A3D258CA49D9}" destId="{C1AECF90-5510-4428-9CDB-FD4A979FFF69}" srcOrd="4" destOrd="0" presId="urn:microsoft.com/office/officeart/2005/8/layout/hList6"/>
    <dgm:cxn modelId="{010B1EF4-4FEF-453E-9CB2-3EA9B280C077}" type="presParOf" srcId="{1DF9BC77-0C9D-4927-8AA1-A3D258CA49D9}" destId="{39B204D5-9D31-4B76-87F9-530C868A270E}" srcOrd="5" destOrd="0" presId="urn:microsoft.com/office/officeart/2005/8/layout/hList6"/>
    <dgm:cxn modelId="{0FE20F93-98A9-4454-BF63-332F188FD933}" type="presParOf" srcId="{1DF9BC77-0C9D-4927-8AA1-A3D258CA49D9}" destId="{A3BD495C-6391-48DF-823A-D6449F544500}"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F1A9A-9BA5-458A-AE82-66644336E00C}">
      <dsp:nvSpPr>
        <dsp:cNvPr id="0" name=""/>
        <dsp:cNvSpPr/>
      </dsp:nvSpPr>
      <dsp:spPr>
        <a:xfrm rot="16200000">
          <a:off x="-1654436" y="1654436"/>
          <a:ext cx="6138334" cy="2829461"/>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nb-NO" sz="2400" kern="1200" dirty="0" smtClean="0">
              <a:solidFill>
                <a:schemeClr val="bg1"/>
              </a:solidFill>
              <a:latin typeface="Times New Roman" panose="02020603050405020304" pitchFamily="18" charset="0"/>
              <a:ea typeface="Calibri" panose="020F0502020204030204" pitchFamily="34" charset="0"/>
            </a:rPr>
            <a:t>Căn cứ để GV CSGDPT tự đánh giá phẩm chất, năng lực; xây dựng và thực hiện KH rèn luyện phẩm chất, bồi dưỡng nâng cao năng lực chuyên môn, nghiệp vụ đáp ứng yêu cầu đổi mới giáo dục</a:t>
          </a:r>
          <a:endParaRPr lang="en-US" sz="2400" kern="1200" dirty="0">
            <a:solidFill>
              <a:schemeClr val="bg1"/>
            </a:solidFill>
          </a:endParaRPr>
        </a:p>
      </dsp:txBody>
      <dsp:txXfrm rot="5400000">
        <a:off x="0" y="1227667"/>
        <a:ext cx="2829461" cy="3683000"/>
      </dsp:txXfrm>
    </dsp:sp>
    <dsp:sp modelId="{CE063F63-3158-4562-9D8D-5D6DD5EC7BA2}">
      <dsp:nvSpPr>
        <dsp:cNvPr id="0" name=""/>
        <dsp:cNvSpPr/>
      </dsp:nvSpPr>
      <dsp:spPr>
        <a:xfrm rot="16200000">
          <a:off x="1323372" y="1700144"/>
          <a:ext cx="6138334" cy="2738044"/>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nb-NO" sz="2400" kern="1200" dirty="0" smtClean="0">
              <a:solidFill>
                <a:schemeClr val="bg1"/>
              </a:solidFill>
              <a:latin typeface="Times New Roman" panose="02020603050405020304" pitchFamily="18" charset="0"/>
              <a:ea typeface="Calibri" panose="020F0502020204030204" pitchFamily="34" charset="0"/>
            </a:rPr>
            <a:t>Căn cứ để</a:t>
          </a:r>
          <a:r>
            <a:rPr lang="nb-NO" sz="2400" kern="1200" dirty="0" smtClean="0">
              <a:solidFill>
                <a:schemeClr val="bg1"/>
              </a:solidFill>
              <a:latin typeface="Times New Roman" panose="02020603050405020304" pitchFamily="18" charset="0"/>
              <a:ea typeface="Courier New" panose="02070309020205020404" pitchFamily="49" charset="0"/>
            </a:rPr>
            <a:t> CSGDPT đánh giá phẩm chất, năng lực chuyên môn, nghiệp vụ của GV; xây dựng </a:t>
          </a:r>
          <a:r>
            <a:rPr lang="nb-NO" sz="2400" kern="1200" dirty="0" smtClean="0">
              <a:solidFill>
                <a:schemeClr val="bg1"/>
              </a:solidFill>
              <a:latin typeface="Times New Roman" panose="02020603050405020304" pitchFamily="18" charset="0"/>
              <a:ea typeface="Calibri" panose="020F0502020204030204" pitchFamily="34" charset="0"/>
            </a:rPr>
            <a:t>và triển khai KH bồi dưỡng </a:t>
          </a:r>
          <a:r>
            <a:rPr lang="nb-NO" sz="2400" kern="1200" dirty="0" smtClean="0">
              <a:solidFill>
                <a:schemeClr val="bg1"/>
              </a:solidFill>
              <a:latin typeface="Times New Roman" panose="02020603050405020304" pitchFamily="18" charset="0"/>
              <a:ea typeface="Courier New" panose="02070309020205020404" pitchFamily="49" charset="0"/>
            </a:rPr>
            <a:t>phát triển năng lực nghề nghiệp của GV đáp ứng mục tiêu GD của nhà trường, địa phương và của ngành Giáo dục;</a:t>
          </a:r>
          <a:endParaRPr lang="en-US" sz="2400" kern="1200" dirty="0">
            <a:solidFill>
              <a:schemeClr val="bg1"/>
            </a:solidFill>
          </a:endParaRPr>
        </a:p>
      </dsp:txBody>
      <dsp:txXfrm rot="5400000">
        <a:off x="3023517" y="1227666"/>
        <a:ext cx="2738044" cy="3683000"/>
      </dsp:txXfrm>
    </dsp:sp>
    <dsp:sp modelId="{C1AECF90-5510-4428-9CDB-FD4A979FFF69}">
      <dsp:nvSpPr>
        <dsp:cNvPr id="0" name=""/>
        <dsp:cNvSpPr/>
      </dsp:nvSpPr>
      <dsp:spPr>
        <a:xfrm rot="16200000">
          <a:off x="4156603" y="1795942"/>
          <a:ext cx="6138334" cy="2546449"/>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nb-NO" sz="2400" kern="1200" dirty="0" smtClean="0">
              <a:solidFill>
                <a:schemeClr val="bg1"/>
              </a:solidFill>
              <a:latin typeface="Times New Roman" panose="02020603050405020304" pitchFamily="18" charset="0"/>
              <a:ea typeface="Courier New" panose="02070309020205020404" pitchFamily="49" charset="0"/>
            </a:rPr>
            <a:t>C</a:t>
          </a:r>
          <a:r>
            <a:rPr lang="nb-NO" sz="2400" kern="1200" dirty="0" smtClean="0">
              <a:solidFill>
                <a:schemeClr val="bg1"/>
              </a:solidFill>
              <a:latin typeface="Times New Roman" panose="02020603050405020304" pitchFamily="18" charset="0"/>
              <a:ea typeface="Calibri" panose="020F0502020204030204" pitchFamily="34" charset="0"/>
            </a:rPr>
            <a:t>ăn cứ để cơ quan quản lý nhà nước </a:t>
          </a:r>
          <a:r>
            <a:rPr lang="nb-NO" sz="2400" kern="1200" dirty="0" smtClean="0">
              <a:solidFill>
                <a:schemeClr val="bg1"/>
              </a:solidFill>
              <a:latin typeface="Times New Roman" panose="02020603050405020304" pitchFamily="18" charset="0"/>
              <a:ea typeface="Courier New" panose="02070309020205020404" pitchFamily="49" charset="0"/>
            </a:rPr>
            <a:t>nghiên cứu, </a:t>
          </a:r>
          <a:r>
            <a:rPr lang="nb-NO" sz="2400" kern="1200" dirty="0" smtClean="0">
              <a:solidFill>
                <a:schemeClr val="bg1"/>
              </a:solidFill>
              <a:latin typeface="Times New Roman" panose="02020603050405020304" pitchFamily="18" charset="0"/>
              <a:ea typeface="Calibri" panose="020F0502020204030204" pitchFamily="34" charset="0"/>
            </a:rPr>
            <a:t>xây dựng và thực hiện chế độ, chính sách phát triển đội ngũ GVCSGDPT;</a:t>
          </a:r>
          <a:r>
            <a:rPr lang="nb-NO" sz="2400" kern="1200" dirty="0" smtClean="0">
              <a:solidFill>
                <a:schemeClr val="bg1"/>
              </a:solidFill>
              <a:latin typeface="Times New Roman" panose="02020603050405020304" pitchFamily="18" charset="0"/>
              <a:ea typeface="Courier New" panose="02070309020205020404" pitchFamily="49" charset="0"/>
            </a:rPr>
            <a:t> lựa chọn, sử dụng đội ngũ GVCSGDPT cốt cán</a:t>
          </a:r>
          <a:r>
            <a:rPr lang="nb-NO" sz="2400" kern="1200" dirty="0" smtClean="0">
              <a:solidFill>
                <a:schemeClr val="bg1"/>
              </a:solidFill>
              <a:latin typeface="Times New Roman" panose="02020603050405020304" pitchFamily="18" charset="0"/>
              <a:ea typeface="Calibri" panose="020F0502020204030204" pitchFamily="34" charset="0"/>
            </a:rPr>
            <a:t>; </a:t>
          </a:r>
          <a:endParaRPr lang="en-US" sz="2400" kern="1200" dirty="0">
            <a:solidFill>
              <a:schemeClr val="bg1"/>
            </a:solidFill>
          </a:endParaRPr>
        </a:p>
      </dsp:txBody>
      <dsp:txXfrm rot="5400000">
        <a:off x="5952545" y="1227667"/>
        <a:ext cx="2546449" cy="3683000"/>
      </dsp:txXfrm>
    </dsp:sp>
    <dsp:sp modelId="{A3BD495C-6391-48DF-823A-D6449F544500}">
      <dsp:nvSpPr>
        <dsp:cNvPr id="0" name=""/>
        <dsp:cNvSpPr/>
      </dsp:nvSpPr>
      <dsp:spPr>
        <a:xfrm rot="16200000">
          <a:off x="6894035" y="1795942"/>
          <a:ext cx="6138334" cy="2546449"/>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nb-NO" sz="2400" kern="1200" dirty="0" smtClean="0">
              <a:solidFill>
                <a:schemeClr val="bg1"/>
              </a:solidFill>
              <a:latin typeface="Times New Roman" panose="02020603050405020304" pitchFamily="18" charset="0"/>
              <a:ea typeface="Calibri" panose="020F0502020204030204" pitchFamily="34" charset="0"/>
            </a:rPr>
            <a:t>Căn cứ để các cơ sở ĐT, BD GV xây dựng, phát triển chương trình và tổ chức ĐT, BD phát triển phẩm chất, năng lực chuyên môn, nghiệp vụ của GVCSGDPT</a:t>
          </a:r>
          <a:endParaRPr lang="en-US" sz="2400" kern="1200" dirty="0">
            <a:solidFill>
              <a:schemeClr val="bg1"/>
            </a:solidFill>
          </a:endParaRPr>
        </a:p>
      </dsp:txBody>
      <dsp:txXfrm rot="5400000">
        <a:off x="8689977" y="1227667"/>
        <a:ext cx="2546449" cy="368300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E57A0-325A-461F-B589-7457E49B0259}" type="datetimeFigureOut">
              <a:rPr lang="ko-KR" altLang="en-US" smtClean="0"/>
              <a:pPr/>
              <a:t>2019-05-16</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87B2C-5980-4247-AB1A-4C2C82E0197F}" type="slidenum">
              <a:rPr lang="ko-KR" altLang="en-US" smtClean="0"/>
              <a:pPr/>
              <a:t>‹#›</a:t>
            </a:fld>
            <a:endParaRPr lang="ko-KR" altLang="en-US"/>
          </a:p>
        </p:txBody>
      </p:sp>
    </p:spTree>
    <p:extLst>
      <p:ext uri="{BB962C8B-B14F-4D97-AF65-F5344CB8AC3E}">
        <p14:creationId xmlns:p14="http://schemas.microsoft.com/office/powerpoint/2010/main" val="3571041276"/>
      </p:ext>
    </p:extLst>
  </p:cSld>
  <p:clrMap bg1="lt1" tx1="dk1" bg2="lt2" tx2="dk2" accent1="accent1" accent2="accent2" accent3="accent3" accent4="accent4" accent5="accent5" accent6="accent6" hlink="hlink" folHlink="folHlink"/>
  <p:notesStyle>
    <a:lvl1pPr marL="0" algn="l" defTabSz="914332" rtl="0" eaLnBrk="1" latinLnBrk="1" hangingPunct="1">
      <a:defRPr sz="1200" kern="1200">
        <a:solidFill>
          <a:schemeClr val="tx1"/>
        </a:solidFill>
        <a:latin typeface="+mn-lt"/>
        <a:ea typeface="+mn-ea"/>
        <a:cs typeface="+mn-cs"/>
      </a:defRPr>
    </a:lvl1pPr>
    <a:lvl2pPr marL="457167" algn="l" defTabSz="914332" rtl="0" eaLnBrk="1" latinLnBrk="1" hangingPunct="1">
      <a:defRPr sz="1200" kern="1200">
        <a:solidFill>
          <a:schemeClr val="tx1"/>
        </a:solidFill>
        <a:latin typeface="+mn-lt"/>
        <a:ea typeface="+mn-ea"/>
        <a:cs typeface="+mn-cs"/>
      </a:defRPr>
    </a:lvl2pPr>
    <a:lvl3pPr marL="914332" algn="l" defTabSz="914332" rtl="0" eaLnBrk="1" latinLnBrk="1" hangingPunct="1">
      <a:defRPr sz="1200" kern="1200">
        <a:solidFill>
          <a:schemeClr val="tx1"/>
        </a:solidFill>
        <a:latin typeface="+mn-lt"/>
        <a:ea typeface="+mn-ea"/>
        <a:cs typeface="+mn-cs"/>
      </a:defRPr>
    </a:lvl3pPr>
    <a:lvl4pPr marL="1371498" algn="l" defTabSz="914332" rtl="0" eaLnBrk="1" latinLnBrk="1" hangingPunct="1">
      <a:defRPr sz="1200" kern="1200">
        <a:solidFill>
          <a:schemeClr val="tx1"/>
        </a:solidFill>
        <a:latin typeface="+mn-lt"/>
        <a:ea typeface="+mn-ea"/>
        <a:cs typeface="+mn-cs"/>
      </a:defRPr>
    </a:lvl4pPr>
    <a:lvl5pPr marL="1828664" algn="l" defTabSz="914332" rtl="0" eaLnBrk="1" latinLnBrk="1" hangingPunct="1">
      <a:defRPr sz="1200" kern="1200">
        <a:solidFill>
          <a:schemeClr val="tx1"/>
        </a:solidFill>
        <a:latin typeface="+mn-lt"/>
        <a:ea typeface="+mn-ea"/>
        <a:cs typeface="+mn-cs"/>
      </a:defRPr>
    </a:lvl5pPr>
    <a:lvl6pPr marL="2285830" algn="l" defTabSz="914332" rtl="0" eaLnBrk="1" latinLnBrk="1" hangingPunct="1">
      <a:defRPr sz="1200" kern="1200">
        <a:solidFill>
          <a:schemeClr val="tx1"/>
        </a:solidFill>
        <a:latin typeface="+mn-lt"/>
        <a:ea typeface="+mn-ea"/>
        <a:cs typeface="+mn-cs"/>
      </a:defRPr>
    </a:lvl6pPr>
    <a:lvl7pPr marL="2742994" algn="l" defTabSz="914332" rtl="0" eaLnBrk="1" latinLnBrk="1" hangingPunct="1">
      <a:defRPr sz="1200" kern="1200">
        <a:solidFill>
          <a:schemeClr val="tx1"/>
        </a:solidFill>
        <a:latin typeface="+mn-lt"/>
        <a:ea typeface="+mn-ea"/>
        <a:cs typeface="+mn-cs"/>
      </a:defRPr>
    </a:lvl7pPr>
    <a:lvl8pPr marL="3200160" algn="l" defTabSz="914332" rtl="0" eaLnBrk="1" latinLnBrk="1" hangingPunct="1">
      <a:defRPr sz="1200" kern="1200">
        <a:solidFill>
          <a:schemeClr val="tx1"/>
        </a:solidFill>
        <a:latin typeface="+mn-lt"/>
        <a:ea typeface="+mn-ea"/>
        <a:cs typeface="+mn-cs"/>
      </a:defRPr>
    </a:lvl8pPr>
    <a:lvl9pPr marL="3657327" algn="l" defTabSz="914332"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1</a:t>
            </a:fld>
            <a:endParaRPr lang="ko-KR" altLang="en-US"/>
          </a:p>
        </p:txBody>
      </p:sp>
    </p:spTree>
    <p:extLst>
      <p:ext uri="{BB962C8B-B14F-4D97-AF65-F5344CB8AC3E}">
        <p14:creationId xmlns:p14="http://schemas.microsoft.com/office/powerpoint/2010/main" val="3936163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10</a:t>
            </a:fld>
            <a:endParaRPr lang="ko-KR" altLang="en-US"/>
          </a:p>
        </p:txBody>
      </p:sp>
    </p:spTree>
    <p:extLst>
      <p:ext uri="{BB962C8B-B14F-4D97-AF65-F5344CB8AC3E}">
        <p14:creationId xmlns:p14="http://schemas.microsoft.com/office/powerpoint/2010/main" val="3936163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11</a:t>
            </a:fld>
            <a:endParaRPr lang="ko-KR" altLang="en-US"/>
          </a:p>
        </p:txBody>
      </p:sp>
    </p:spTree>
    <p:extLst>
      <p:ext uri="{BB962C8B-B14F-4D97-AF65-F5344CB8AC3E}">
        <p14:creationId xmlns:p14="http://schemas.microsoft.com/office/powerpoint/2010/main" val="3936163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13</a:t>
            </a:fld>
            <a:endParaRPr lang="ko-KR" altLang="en-US"/>
          </a:p>
        </p:txBody>
      </p:sp>
    </p:spTree>
    <p:extLst>
      <p:ext uri="{BB962C8B-B14F-4D97-AF65-F5344CB8AC3E}">
        <p14:creationId xmlns:p14="http://schemas.microsoft.com/office/powerpoint/2010/main" val="3936163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14</a:t>
            </a:fld>
            <a:endParaRPr lang="ko-KR" altLang="en-US"/>
          </a:p>
        </p:txBody>
      </p:sp>
    </p:spTree>
    <p:extLst>
      <p:ext uri="{BB962C8B-B14F-4D97-AF65-F5344CB8AC3E}">
        <p14:creationId xmlns:p14="http://schemas.microsoft.com/office/powerpoint/2010/main" val="3936163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15</a:t>
            </a:fld>
            <a:endParaRPr lang="ko-KR" altLang="en-US"/>
          </a:p>
        </p:txBody>
      </p:sp>
    </p:spTree>
    <p:extLst>
      <p:ext uri="{BB962C8B-B14F-4D97-AF65-F5344CB8AC3E}">
        <p14:creationId xmlns:p14="http://schemas.microsoft.com/office/powerpoint/2010/main" val="3936163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16</a:t>
            </a:fld>
            <a:endParaRPr lang="ko-K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17</a:t>
            </a:fld>
            <a:endParaRPr lang="ko-KR" altLang="en-US"/>
          </a:p>
        </p:txBody>
      </p:sp>
    </p:spTree>
    <p:extLst>
      <p:ext uri="{BB962C8B-B14F-4D97-AF65-F5344CB8AC3E}">
        <p14:creationId xmlns:p14="http://schemas.microsoft.com/office/powerpoint/2010/main" val="893618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18</a:t>
            </a:fld>
            <a:endParaRPr lang="ko-KR" altLang="en-US"/>
          </a:p>
        </p:txBody>
      </p:sp>
    </p:spTree>
    <p:extLst>
      <p:ext uri="{BB962C8B-B14F-4D97-AF65-F5344CB8AC3E}">
        <p14:creationId xmlns:p14="http://schemas.microsoft.com/office/powerpoint/2010/main" val="893618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19</a:t>
            </a:fld>
            <a:endParaRPr lang="ko-KR" altLang="en-US"/>
          </a:p>
        </p:txBody>
      </p:sp>
    </p:spTree>
    <p:extLst>
      <p:ext uri="{BB962C8B-B14F-4D97-AF65-F5344CB8AC3E}">
        <p14:creationId xmlns:p14="http://schemas.microsoft.com/office/powerpoint/2010/main" val="893618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20</a:t>
            </a:fld>
            <a:endParaRPr lang="ko-KR" altLang="en-US"/>
          </a:p>
        </p:txBody>
      </p:sp>
    </p:spTree>
    <p:extLst>
      <p:ext uri="{BB962C8B-B14F-4D97-AF65-F5344CB8AC3E}">
        <p14:creationId xmlns:p14="http://schemas.microsoft.com/office/powerpoint/2010/main" val="4053903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2</a:t>
            </a:fld>
            <a:endParaRPr lang="ko-KR" altLang="en-US"/>
          </a:p>
        </p:txBody>
      </p:sp>
    </p:spTree>
    <p:extLst>
      <p:ext uri="{BB962C8B-B14F-4D97-AF65-F5344CB8AC3E}">
        <p14:creationId xmlns:p14="http://schemas.microsoft.com/office/powerpoint/2010/main" val="3936163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21</a:t>
            </a:fld>
            <a:endParaRPr lang="ko-KR" altLang="en-US"/>
          </a:p>
        </p:txBody>
      </p:sp>
    </p:spTree>
    <p:extLst>
      <p:ext uri="{BB962C8B-B14F-4D97-AF65-F5344CB8AC3E}">
        <p14:creationId xmlns:p14="http://schemas.microsoft.com/office/powerpoint/2010/main" val="3463706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22</a:t>
            </a:fld>
            <a:endParaRPr lang="ko-K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23</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3</a:t>
            </a:fld>
            <a:endParaRPr lang="ko-KR" altLang="en-US"/>
          </a:p>
        </p:txBody>
      </p:sp>
    </p:spTree>
    <p:extLst>
      <p:ext uri="{BB962C8B-B14F-4D97-AF65-F5344CB8AC3E}">
        <p14:creationId xmlns:p14="http://schemas.microsoft.com/office/powerpoint/2010/main" val="393616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4</a:t>
            </a:fld>
            <a:endParaRPr lang="ko-KR" altLang="en-US"/>
          </a:p>
        </p:txBody>
      </p:sp>
    </p:spTree>
    <p:extLst>
      <p:ext uri="{BB962C8B-B14F-4D97-AF65-F5344CB8AC3E}">
        <p14:creationId xmlns:p14="http://schemas.microsoft.com/office/powerpoint/2010/main" val="3936163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5</a:t>
            </a:fld>
            <a:endParaRPr lang="ko-KR" altLang="en-US"/>
          </a:p>
        </p:txBody>
      </p:sp>
    </p:spTree>
    <p:extLst>
      <p:ext uri="{BB962C8B-B14F-4D97-AF65-F5344CB8AC3E}">
        <p14:creationId xmlns:p14="http://schemas.microsoft.com/office/powerpoint/2010/main" val="99251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6</a:t>
            </a:fld>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7</a:t>
            </a:fld>
            <a:endParaRPr lang="ko-KR" altLang="en-US"/>
          </a:p>
        </p:txBody>
      </p:sp>
    </p:spTree>
    <p:extLst>
      <p:ext uri="{BB962C8B-B14F-4D97-AF65-F5344CB8AC3E}">
        <p14:creationId xmlns:p14="http://schemas.microsoft.com/office/powerpoint/2010/main" val="3936163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8</a:t>
            </a:fld>
            <a:endParaRPr lang="ko-KR" altLang="en-US"/>
          </a:p>
        </p:txBody>
      </p:sp>
    </p:spTree>
    <p:extLst>
      <p:ext uri="{BB962C8B-B14F-4D97-AF65-F5344CB8AC3E}">
        <p14:creationId xmlns:p14="http://schemas.microsoft.com/office/powerpoint/2010/main" val="3936163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9</a:t>
            </a:fld>
            <a:endParaRPr lang="ko-KR" altLang="en-US"/>
          </a:p>
        </p:txBody>
      </p:sp>
    </p:spTree>
    <p:extLst>
      <p:ext uri="{BB962C8B-B14F-4D97-AF65-F5344CB8AC3E}">
        <p14:creationId xmlns:p14="http://schemas.microsoft.com/office/powerpoint/2010/main" val="3936163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Master" Target="../slideMasters/slideMaster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1.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6" name="Freeform 25"/>
          <p:cNvSpPr/>
          <p:nvPr userDrawn="1"/>
        </p:nvSpPr>
        <p:spPr>
          <a:xfrm>
            <a:off x="-145" y="4492191"/>
            <a:ext cx="12192148" cy="2365811"/>
          </a:xfrm>
          <a:custGeom>
            <a:avLst/>
            <a:gdLst>
              <a:gd name="connsiteX0" fmla="*/ 6096001 w 12192148"/>
              <a:gd name="connsiteY0" fmla="*/ 0 h 2365811"/>
              <a:gd name="connsiteX1" fmla="*/ 12000061 w 12192148"/>
              <a:gd name="connsiteY1" fmla="*/ 1238125 h 2365811"/>
              <a:gd name="connsiteX2" fmla="*/ 12192148 w 12192148"/>
              <a:gd name="connsiteY2" fmla="*/ 1378623 h 2365811"/>
              <a:gd name="connsiteX3" fmla="*/ 12192148 w 12192148"/>
              <a:gd name="connsiteY3" fmla="*/ 2365811 h 2365811"/>
              <a:gd name="connsiteX4" fmla="*/ 0 w 12192148"/>
              <a:gd name="connsiteY4" fmla="*/ 2365811 h 2365811"/>
              <a:gd name="connsiteX5" fmla="*/ 0 w 12192148"/>
              <a:gd name="connsiteY5" fmla="*/ 1378515 h 2365811"/>
              <a:gd name="connsiteX6" fmla="*/ 191939 w 12192148"/>
              <a:gd name="connsiteY6" fmla="*/ 1238125 h 2365811"/>
              <a:gd name="connsiteX7" fmla="*/ 6096001 w 12192148"/>
              <a:gd name="connsiteY7" fmla="*/ 0 h 236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148" h="2365811">
                <a:moveTo>
                  <a:pt x="6096001" y="0"/>
                </a:moveTo>
                <a:cubicBezTo>
                  <a:pt x="8645451" y="0"/>
                  <a:pt x="10863039" y="500643"/>
                  <a:pt x="12000061" y="1238125"/>
                </a:cubicBezTo>
                <a:lnTo>
                  <a:pt x="12192148" y="1378623"/>
                </a:lnTo>
                <a:lnTo>
                  <a:pt x="12192148" y="2365811"/>
                </a:lnTo>
                <a:lnTo>
                  <a:pt x="0" y="2365811"/>
                </a:lnTo>
                <a:lnTo>
                  <a:pt x="0" y="1378515"/>
                </a:lnTo>
                <a:lnTo>
                  <a:pt x="191939" y="1238125"/>
                </a:lnTo>
                <a:cubicBezTo>
                  <a:pt x="1328962" y="500643"/>
                  <a:pt x="3546549" y="0"/>
                  <a:pt x="60960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algn="ctr"/>
            <a:endParaRPr lang="en-US">
              <a:solidFill>
                <a:schemeClr val="tx1">
                  <a:lumMod val="85000"/>
                  <a:lumOff val="15000"/>
                </a:schemeClr>
              </a:solidFill>
            </a:endParaRPr>
          </a:p>
        </p:txBody>
      </p:sp>
      <p:sp>
        <p:nvSpPr>
          <p:cNvPr id="6" name="Text Placeholder 9"/>
          <p:cNvSpPr>
            <a:spLocks noGrp="1"/>
          </p:cNvSpPr>
          <p:nvPr>
            <p:ph type="body" sz="quarter" idx="10" hasCustomPrompt="1"/>
          </p:nvPr>
        </p:nvSpPr>
        <p:spPr>
          <a:xfrm>
            <a:off x="0" y="5213907"/>
            <a:ext cx="12192000" cy="576063"/>
          </a:xfrm>
          <a:prstGeom prst="rect">
            <a:avLst/>
          </a:prstGeom>
        </p:spPr>
        <p:txBody>
          <a:bodyPr lIns="91434" tIns="45718" rIns="91434" bIns="45718" anchor="ctr"/>
          <a:lstStyle>
            <a:lvl1pPr marL="0" indent="0" algn="ctr">
              <a:buNone/>
              <a:defRPr sz="5500" b="0" baseline="0">
                <a:solidFill>
                  <a:schemeClr val="tx1">
                    <a:lumMod val="85000"/>
                    <a:lumOff val="15000"/>
                  </a:schemeClr>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789965"/>
            <a:ext cx="12192000" cy="288032"/>
          </a:xfrm>
          <a:prstGeom prst="rect">
            <a:avLst/>
          </a:prstGeom>
        </p:spPr>
        <p:txBody>
          <a:bodyPr lIns="91434" tIns="45718" rIns="91434" bIns="45718" anchor="ctr"/>
          <a:lstStyle>
            <a:lvl1pPr marL="0" indent="0" algn="ctr">
              <a:buNone/>
              <a:defRPr sz="19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6920" y="914402"/>
            <a:ext cx="3862165" cy="3650613"/>
          </a:xfrm>
          <a:prstGeom prst="rect">
            <a:avLst/>
          </a:prstGeom>
        </p:spPr>
      </p:pic>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7" y="282871"/>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3" y="529439"/>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2"/>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6" y="945545"/>
            <a:ext cx="1134311"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74" y="1828687"/>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62" y="2271387"/>
            <a:ext cx="642583" cy="721835"/>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70" y="2985247"/>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7" y="563555"/>
            <a:ext cx="692699"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7"/>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5"/>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30"/>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9"/>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7" y="3276039"/>
            <a:ext cx="948999" cy="1066043"/>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 Placeholder 9">
            <a:extLst>
              <a:ext uri="{FF2B5EF4-FFF2-40B4-BE49-F238E27FC236}">
                <a16:creationId xmlns:a16="http://schemas.microsoft.com/office/drawing/2014/main" xmlns="" id="{339F5A9C-BD14-4427-B9F0-39CE623B943E}"/>
              </a:ext>
            </a:extLst>
          </p:cNvPr>
          <p:cNvSpPr>
            <a:spLocks noGrp="1"/>
          </p:cNvSpPr>
          <p:nvPr>
            <p:ph type="body" sz="quarter" idx="10" hasCustomPrompt="1"/>
          </p:nvPr>
        </p:nvSpPr>
        <p:spPr>
          <a:xfrm>
            <a:off x="2333186" y="640844"/>
            <a:ext cx="9481831" cy="724247"/>
          </a:xfrm>
          <a:prstGeom prst="rect">
            <a:avLst/>
          </a:prstGeom>
        </p:spPr>
        <p:txBody>
          <a:bodyPr lIns="91434" tIns="45718" rIns="91434" bIns="45718"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34655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5" y="2209803"/>
            <a:ext cx="4848113"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124689"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4355"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16/05/2019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16/05/2019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16/05/2019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20"/>
            <a:ext cx="27432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432153" y="731522"/>
            <a:ext cx="6439049"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16/05/2019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2" name="Text Placeholder 9"/>
          <p:cNvSpPr>
            <a:spLocks noGrp="1"/>
          </p:cNvSpPr>
          <p:nvPr>
            <p:ph type="body" sz="quarter" idx="10" hasCustomPrompt="1"/>
          </p:nvPr>
        </p:nvSpPr>
        <p:spPr>
          <a:xfrm>
            <a:off x="1826654" y="640844"/>
            <a:ext cx="9988359" cy="724247"/>
          </a:xfrm>
          <a:prstGeom prst="rect">
            <a:avLst/>
          </a:prstGeom>
        </p:spPr>
        <p:txBody>
          <a:bodyPr lIns="91434" tIns="45718" rIns="91434" bIns="45718"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2" y="185109"/>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81"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5"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3" y="173187"/>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8" y="1192875"/>
            <a:ext cx="165463" cy="102540"/>
          </a:xfrm>
          <a:prstGeom prst="rect">
            <a:avLst/>
          </a:prstGeom>
        </p:spPr>
      </p:pic>
    </p:spTree>
    <p:extLst>
      <p:ext uri="{BB962C8B-B14F-4D97-AF65-F5344CB8AC3E}">
        <p14:creationId xmlns:p14="http://schemas.microsoft.com/office/powerpoint/2010/main" val="23708550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2" name="Text Placeholder 9"/>
          <p:cNvSpPr>
            <a:spLocks noGrp="1"/>
          </p:cNvSpPr>
          <p:nvPr>
            <p:ph type="body" sz="quarter" idx="10" hasCustomPrompt="1"/>
          </p:nvPr>
        </p:nvSpPr>
        <p:spPr>
          <a:xfrm>
            <a:off x="1826654" y="640844"/>
            <a:ext cx="9988359" cy="724247"/>
          </a:xfrm>
          <a:prstGeom prst="rect">
            <a:avLst/>
          </a:prstGeom>
        </p:spPr>
        <p:txBody>
          <a:bodyPr lIns="91434" tIns="45718" rIns="91434" bIns="45718"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2" y="185109"/>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81"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5"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3" y="173187"/>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8" y="1192875"/>
            <a:ext cx="165463" cy="102540"/>
          </a:xfrm>
          <a:prstGeom prst="rect">
            <a:avLst/>
          </a:prstGeom>
        </p:spPr>
      </p:pic>
      <p:sp>
        <p:nvSpPr>
          <p:cNvPr id="10" name="Rectangle 1">
            <a:extLst>
              <a:ext uri="{FF2B5EF4-FFF2-40B4-BE49-F238E27FC236}">
                <a16:creationId xmlns:a16="http://schemas.microsoft.com/office/drawing/2014/main" xmlns="" id="{5D9DF242-4B02-4EDE-948B-86C0BEE2AE25}"/>
              </a:ext>
            </a:extLst>
          </p:cNvPr>
          <p:cNvSpPr/>
          <p:nvPr userDrawn="1"/>
        </p:nvSpPr>
        <p:spPr>
          <a:xfrm>
            <a:off x="409077"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algn="ctr"/>
            <a:endParaRPr lang="ko-KR" altLang="en-US" sz="1900"/>
          </a:p>
        </p:txBody>
      </p:sp>
      <p:sp>
        <p:nvSpPr>
          <p:cNvPr id="11" name="Rectangle 11">
            <a:extLst>
              <a:ext uri="{FF2B5EF4-FFF2-40B4-BE49-F238E27FC236}">
                <a16:creationId xmlns:a16="http://schemas.microsoft.com/office/drawing/2014/main" xmlns="" id="{A113DC2C-763A-405E-93B7-1A37111FCF29}"/>
              </a:ext>
            </a:extLst>
          </p:cNvPr>
          <p:cNvSpPr/>
          <p:nvPr userDrawn="1"/>
        </p:nvSpPr>
        <p:spPr>
          <a:xfrm>
            <a:off x="7320145" y="4113431"/>
            <a:ext cx="4871859"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algn="ctr"/>
            <a:endParaRPr lang="ko-KR" altLang="en-US" sz="1900"/>
          </a:p>
        </p:txBody>
      </p:sp>
      <p:grpSp>
        <p:nvGrpSpPr>
          <p:cNvPr id="12" name="Group 3">
            <a:extLst>
              <a:ext uri="{FF2B5EF4-FFF2-40B4-BE49-F238E27FC236}">
                <a16:creationId xmlns:a16="http://schemas.microsoft.com/office/drawing/2014/main" xmlns="" id="{3C5FB90C-0839-48C2-A113-53A68B11DA0A}"/>
              </a:ext>
            </a:extLst>
          </p:cNvPr>
          <p:cNvGrpSpPr/>
          <p:nvPr userDrawn="1"/>
        </p:nvGrpSpPr>
        <p:grpSpPr>
          <a:xfrm>
            <a:off x="4871871" y="2014254"/>
            <a:ext cx="2448272" cy="4303935"/>
            <a:chOff x="445712" y="1449040"/>
            <a:chExt cx="2113018" cy="3924176"/>
          </a:xfrm>
        </p:grpSpPr>
        <p:sp>
          <p:nvSpPr>
            <p:cNvPr id="19" name="Rounded Rectangle 4">
              <a:extLst>
                <a:ext uri="{FF2B5EF4-FFF2-40B4-BE49-F238E27FC236}">
                  <a16:creationId xmlns:a16="http://schemas.microsoft.com/office/drawing/2014/main" xmlns=""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sp>
          <p:nvSpPr>
            <p:cNvPr id="20" name="Rectangle 5">
              <a:extLst>
                <a:ext uri="{FF2B5EF4-FFF2-40B4-BE49-F238E27FC236}">
                  <a16:creationId xmlns:a16="http://schemas.microsoft.com/office/drawing/2014/main" xmlns=""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grpSp>
          <p:nvGrpSpPr>
            <p:cNvPr id="21" name="Group 6">
              <a:extLst>
                <a:ext uri="{FF2B5EF4-FFF2-40B4-BE49-F238E27FC236}">
                  <a16:creationId xmlns:a16="http://schemas.microsoft.com/office/drawing/2014/main" xmlns=""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xmlns=""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sp>
            <p:nvSpPr>
              <p:cNvPr id="23" name="Rounded Rectangle 8">
                <a:extLst>
                  <a:ext uri="{FF2B5EF4-FFF2-40B4-BE49-F238E27FC236}">
                    <a16:creationId xmlns:a16="http://schemas.microsoft.com/office/drawing/2014/main" xmlns=""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grpSp>
      </p:grpSp>
      <p:sp>
        <p:nvSpPr>
          <p:cNvPr id="24" name="Picture Placeholder 2">
            <a:extLst>
              <a:ext uri="{FF2B5EF4-FFF2-40B4-BE49-F238E27FC236}">
                <a16:creationId xmlns:a16="http://schemas.microsoft.com/office/drawing/2014/main" xmlns="" id="{A6E594DC-0F23-490E-BAD8-4D5FEAE09EA6}"/>
              </a:ext>
            </a:extLst>
          </p:cNvPr>
          <p:cNvSpPr>
            <a:spLocks noGrp="1"/>
          </p:cNvSpPr>
          <p:nvPr>
            <p:ph type="pic" idx="22" hasCustomPrompt="1"/>
          </p:nvPr>
        </p:nvSpPr>
        <p:spPr>
          <a:xfrm>
            <a:off x="5051891" y="2474027"/>
            <a:ext cx="2088232" cy="3384376"/>
          </a:xfrm>
          <a:prstGeom prst="rect">
            <a:avLst/>
          </a:prstGeom>
          <a:solidFill>
            <a:schemeClr val="bg1">
              <a:lumMod val="95000"/>
            </a:schemeClr>
          </a:solidFill>
        </p:spPr>
        <p:txBody>
          <a:bodyPr lIns="91434" tIns="45718" rIns="91434" bIns="45718" anchor="ctr"/>
          <a:lstStyle>
            <a:lvl1pPr marL="0" indent="0" algn="ctr">
              <a:buNone/>
              <a:defRPr sz="1200">
                <a:solidFill>
                  <a:schemeClr val="tx1">
                    <a:lumMod val="75000"/>
                    <a:lumOff val="25000"/>
                  </a:schemeClr>
                </a:solidFill>
                <a:latin typeface="+mn-lt"/>
                <a:cs typeface="Arial" pitchFamily="34" charset="0"/>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86772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Basic Layout">
    <p:bg>
      <p:bgPr>
        <a:solidFill>
          <a:schemeClr val="bg1"/>
        </a:solidFill>
        <a:effectLst/>
      </p:bgPr>
    </p:bg>
    <p:spTree>
      <p:nvGrpSpPr>
        <p:cNvPr id="1" name=""/>
        <p:cNvGrpSpPr/>
        <p:nvPr/>
      </p:nvGrpSpPr>
      <p:grpSpPr>
        <a:xfrm>
          <a:off x="0" y="0"/>
          <a:ext cx="0" cy="0"/>
          <a:chOff x="0" y="0"/>
          <a:chExt cx="0" cy="0"/>
        </a:xfrm>
      </p:grpSpPr>
      <p:pic>
        <p:nvPicPr>
          <p:cNvPr id="2051" name="Picture 3" descr="E:\002-KIMS BUSINESS\007-02-Fullslidesppt-Contents\20161206\02-\blue-penci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3" y="3813046"/>
            <a:ext cx="5157105" cy="304495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9"/>
          <p:cNvSpPr>
            <a:spLocks noGrp="1"/>
          </p:cNvSpPr>
          <p:nvPr>
            <p:ph type="body" sz="quarter" idx="10" hasCustomPrompt="1"/>
          </p:nvPr>
        </p:nvSpPr>
        <p:spPr>
          <a:xfrm>
            <a:off x="911424" y="644694"/>
            <a:ext cx="3456384" cy="1632181"/>
          </a:xfrm>
          <a:prstGeom prst="rect">
            <a:avLst/>
          </a:prstGeom>
        </p:spPr>
        <p:txBody>
          <a:bodyPr lIns="121912" tIns="60956" rIns="121912" bIns="60956" anchor="ctr"/>
          <a:lstStyle>
            <a:lvl1pPr marL="0" indent="0" algn="l">
              <a:buNone/>
              <a:defRPr sz="4800" b="0" baseline="0">
                <a:solidFill>
                  <a:schemeClr val="accent3"/>
                </a:solidFill>
                <a:latin typeface="+mj-lt"/>
                <a:cs typeface="Arial" pitchFamily="34" charset="0"/>
              </a:defRPr>
            </a:lvl1pPr>
          </a:lstStyle>
          <a:p>
            <a:pPr lvl="0"/>
            <a:r>
              <a:rPr lang="en-US" altLang="ko-KR" dirty="0"/>
              <a:t>BASIC LAYOUT</a:t>
            </a:r>
          </a:p>
        </p:txBody>
      </p:sp>
      <p:sp>
        <p:nvSpPr>
          <p:cNvPr id="5" name="Text Placeholder 9"/>
          <p:cNvSpPr>
            <a:spLocks noGrp="1"/>
          </p:cNvSpPr>
          <p:nvPr>
            <p:ph type="body" sz="quarter" idx="11" hasCustomPrompt="1"/>
          </p:nvPr>
        </p:nvSpPr>
        <p:spPr>
          <a:xfrm>
            <a:off x="911424" y="2276874"/>
            <a:ext cx="3456384" cy="768085"/>
          </a:xfrm>
          <a:prstGeom prst="rect">
            <a:avLst/>
          </a:prstGeom>
        </p:spPr>
        <p:txBody>
          <a:bodyPr lIns="121912" tIns="60956" rIns="121912" bIns="60956" anchor="ctr"/>
          <a:lstStyle>
            <a:lvl1pPr marL="0" indent="0" algn="l">
              <a:buNone/>
              <a:defRPr sz="1900" b="0" baseline="0">
                <a:solidFill>
                  <a:schemeClr val="tx1">
                    <a:lumMod val="75000"/>
                    <a:lumOff val="25000"/>
                  </a:schemeClr>
                </a:solidFill>
                <a:latin typeface="Arial" pitchFamily="34" charset="0"/>
                <a:cs typeface="Arial" pitchFamily="34" charset="0"/>
              </a:defRPr>
            </a:lvl1pPr>
          </a:lstStyle>
          <a:p>
            <a:pPr lvl="0"/>
            <a:r>
              <a:rPr lang="en-US" altLang="ko-KR" dirty="0"/>
              <a:t>Insert the title </a:t>
            </a:r>
          </a:p>
          <a:p>
            <a:pPr lvl="0"/>
            <a:r>
              <a:rPr lang="en-US" altLang="ko-KR" dirty="0"/>
              <a:t>of your subtitle Here</a:t>
            </a:r>
          </a:p>
        </p:txBody>
      </p:sp>
    </p:spTree>
    <p:extLst>
      <p:ext uri="{BB962C8B-B14F-4D97-AF65-F5344CB8AC3E}">
        <p14:creationId xmlns:p14="http://schemas.microsoft.com/office/powerpoint/2010/main" val="30315196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7" y="282871"/>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3" y="529439"/>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2"/>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6" y="945545"/>
            <a:ext cx="1134311"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74" y="1828687"/>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62" y="2271387"/>
            <a:ext cx="642583" cy="721835"/>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70" y="2985247"/>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7" y="563555"/>
            <a:ext cx="692699"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7"/>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5"/>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30"/>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9"/>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7" y="3276039"/>
            <a:ext cx="948999" cy="1066043"/>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 Placeholder 9">
            <a:extLst>
              <a:ext uri="{FF2B5EF4-FFF2-40B4-BE49-F238E27FC236}">
                <a16:creationId xmlns:a16="http://schemas.microsoft.com/office/drawing/2014/main" xmlns="" id="{339F5A9C-BD14-4427-B9F0-39CE623B943E}"/>
              </a:ext>
            </a:extLst>
          </p:cNvPr>
          <p:cNvSpPr>
            <a:spLocks noGrp="1"/>
          </p:cNvSpPr>
          <p:nvPr>
            <p:ph type="body" sz="quarter" idx="10" hasCustomPrompt="1"/>
          </p:nvPr>
        </p:nvSpPr>
        <p:spPr>
          <a:xfrm>
            <a:off x="2333186" y="640844"/>
            <a:ext cx="9481831" cy="724247"/>
          </a:xfrm>
          <a:prstGeom prst="rect">
            <a:avLst/>
          </a:prstGeom>
        </p:spPr>
        <p:txBody>
          <a:bodyPr lIns="91434" tIns="45718" rIns="91434" bIns="45718"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34655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80"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sz="1900"/>
          </a:p>
        </p:txBody>
      </p:sp>
      <p:sp>
        <p:nvSpPr>
          <p:cNvPr id="11" name="제목 1"/>
          <p:cNvSpPr>
            <a:spLocks noGrp="1"/>
          </p:cNvSpPr>
          <p:nvPr>
            <p:ph type="title" hasCustomPrompt="1"/>
          </p:nvPr>
        </p:nvSpPr>
        <p:spPr>
          <a:xfrm>
            <a:off x="724122" y="332655"/>
            <a:ext cx="7684119" cy="877020"/>
          </a:xfrm>
          <a:prstGeom prst="rect">
            <a:avLst/>
          </a:prstGeom>
        </p:spPr>
        <p:txBody>
          <a:bodyPr wrap="square" lIns="0" tIns="251982" rIns="91434" bIns="107992" anchor="ctr">
            <a:noAutofit/>
          </a:bodyPr>
          <a:lstStyle>
            <a:lvl1pPr algn="l">
              <a:lnSpc>
                <a:spcPts val="3200"/>
              </a:lnSpc>
              <a:defRPr sz="55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lIns="91434" tIns="45718" rIns="91434" bIns="45718"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lIns="91434" tIns="45718" rIns="91434" bIns="45718"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27396461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2" name="Text Placeholder 9"/>
          <p:cNvSpPr>
            <a:spLocks noGrp="1"/>
          </p:cNvSpPr>
          <p:nvPr>
            <p:ph type="body" sz="quarter" idx="10" hasCustomPrompt="1"/>
          </p:nvPr>
        </p:nvSpPr>
        <p:spPr>
          <a:xfrm>
            <a:off x="1817635" y="640844"/>
            <a:ext cx="9997376" cy="724247"/>
          </a:xfrm>
          <a:prstGeom prst="rect">
            <a:avLst/>
          </a:prstGeom>
        </p:spPr>
        <p:txBody>
          <a:bodyPr lIns="91434" tIns="45718" rIns="91434" bIns="45718"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8" y="178382"/>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6" y="1676362"/>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31"/>
            <a:ext cx="544563" cy="611727"/>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3" y="308922"/>
            <a:ext cx="131475"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8"/>
            <a:ext cx="177573" cy="110047"/>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4" y="153002"/>
            <a:ext cx="237895" cy="147428"/>
          </a:xfrm>
          <a:prstGeom prst="rect">
            <a:avLst/>
          </a:prstGeom>
        </p:spPr>
      </p:pic>
    </p:spTree>
    <p:extLst>
      <p:ext uri="{BB962C8B-B14F-4D97-AF65-F5344CB8AC3E}">
        <p14:creationId xmlns:p14="http://schemas.microsoft.com/office/powerpoint/2010/main" val="81755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2" name="Text Placeholder 9"/>
          <p:cNvSpPr>
            <a:spLocks noGrp="1"/>
          </p:cNvSpPr>
          <p:nvPr>
            <p:ph type="body" sz="quarter" idx="10" hasCustomPrompt="1"/>
          </p:nvPr>
        </p:nvSpPr>
        <p:spPr>
          <a:xfrm>
            <a:off x="1826654" y="640844"/>
            <a:ext cx="9988359" cy="724247"/>
          </a:xfrm>
          <a:prstGeom prst="rect">
            <a:avLst/>
          </a:prstGeom>
        </p:spPr>
        <p:txBody>
          <a:bodyPr lIns="91434" tIns="45718" rIns="91434" bIns="45718"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2" y="185109"/>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81"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5"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3" y="173187"/>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8" y="1192875"/>
            <a:ext cx="165463" cy="102540"/>
          </a:xfrm>
          <a:prstGeom prst="rect">
            <a:avLst/>
          </a:prstGeom>
        </p:spPr>
      </p:pic>
      <p:sp>
        <p:nvSpPr>
          <p:cNvPr id="10" name="Rectangle 1">
            <a:extLst>
              <a:ext uri="{FF2B5EF4-FFF2-40B4-BE49-F238E27FC236}">
                <a16:creationId xmlns:a16="http://schemas.microsoft.com/office/drawing/2014/main" xmlns="" id="{5D9DF242-4B02-4EDE-948B-86C0BEE2AE25}"/>
              </a:ext>
            </a:extLst>
          </p:cNvPr>
          <p:cNvSpPr/>
          <p:nvPr userDrawn="1"/>
        </p:nvSpPr>
        <p:spPr>
          <a:xfrm>
            <a:off x="409077"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algn="ctr"/>
            <a:endParaRPr lang="ko-KR" altLang="en-US" sz="1900"/>
          </a:p>
        </p:txBody>
      </p:sp>
      <p:sp>
        <p:nvSpPr>
          <p:cNvPr id="11" name="Rectangle 11">
            <a:extLst>
              <a:ext uri="{FF2B5EF4-FFF2-40B4-BE49-F238E27FC236}">
                <a16:creationId xmlns:a16="http://schemas.microsoft.com/office/drawing/2014/main" xmlns="" id="{A113DC2C-763A-405E-93B7-1A37111FCF29}"/>
              </a:ext>
            </a:extLst>
          </p:cNvPr>
          <p:cNvSpPr/>
          <p:nvPr userDrawn="1"/>
        </p:nvSpPr>
        <p:spPr>
          <a:xfrm>
            <a:off x="7320145" y="4113431"/>
            <a:ext cx="4871859"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algn="ctr"/>
            <a:endParaRPr lang="ko-KR" altLang="en-US" sz="1900"/>
          </a:p>
        </p:txBody>
      </p:sp>
      <p:grpSp>
        <p:nvGrpSpPr>
          <p:cNvPr id="12" name="Group 3">
            <a:extLst>
              <a:ext uri="{FF2B5EF4-FFF2-40B4-BE49-F238E27FC236}">
                <a16:creationId xmlns:a16="http://schemas.microsoft.com/office/drawing/2014/main" xmlns="" id="{3C5FB90C-0839-48C2-A113-53A68B11DA0A}"/>
              </a:ext>
            </a:extLst>
          </p:cNvPr>
          <p:cNvGrpSpPr/>
          <p:nvPr userDrawn="1"/>
        </p:nvGrpSpPr>
        <p:grpSpPr>
          <a:xfrm>
            <a:off x="4871871" y="2014254"/>
            <a:ext cx="2448272" cy="4303935"/>
            <a:chOff x="445712" y="1449040"/>
            <a:chExt cx="2113018" cy="3924176"/>
          </a:xfrm>
        </p:grpSpPr>
        <p:sp>
          <p:nvSpPr>
            <p:cNvPr id="19" name="Rounded Rectangle 4">
              <a:extLst>
                <a:ext uri="{FF2B5EF4-FFF2-40B4-BE49-F238E27FC236}">
                  <a16:creationId xmlns:a16="http://schemas.microsoft.com/office/drawing/2014/main" xmlns=""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sp>
          <p:nvSpPr>
            <p:cNvPr id="20" name="Rectangle 5">
              <a:extLst>
                <a:ext uri="{FF2B5EF4-FFF2-40B4-BE49-F238E27FC236}">
                  <a16:creationId xmlns:a16="http://schemas.microsoft.com/office/drawing/2014/main" xmlns=""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grpSp>
          <p:nvGrpSpPr>
            <p:cNvPr id="21" name="Group 6">
              <a:extLst>
                <a:ext uri="{FF2B5EF4-FFF2-40B4-BE49-F238E27FC236}">
                  <a16:creationId xmlns:a16="http://schemas.microsoft.com/office/drawing/2014/main" xmlns=""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xmlns=""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sp>
            <p:nvSpPr>
              <p:cNvPr id="23" name="Rounded Rectangle 8">
                <a:extLst>
                  <a:ext uri="{FF2B5EF4-FFF2-40B4-BE49-F238E27FC236}">
                    <a16:creationId xmlns:a16="http://schemas.microsoft.com/office/drawing/2014/main" xmlns=""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grpSp>
      </p:grpSp>
      <p:sp>
        <p:nvSpPr>
          <p:cNvPr id="24" name="Picture Placeholder 2">
            <a:extLst>
              <a:ext uri="{FF2B5EF4-FFF2-40B4-BE49-F238E27FC236}">
                <a16:creationId xmlns:a16="http://schemas.microsoft.com/office/drawing/2014/main" xmlns="" id="{A6E594DC-0F23-490E-BAD8-4D5FEAE09EA6}"/>
              </a:ext>
            </a:extLst>
          </p:cNvPr>
          <p:cNvSpPr>
            <a:spLocks noGrp="1"/>
          </p:cNvSpPr>
          <p:nvPr>
            <p:ph type="pic" idx="22" hasCustomPrompt="1"/>
          </p:nvPr>
        </p:nvSpPr>
        <p:spPr>
          <a:xfrm>
            <a:off x="5051891" y="2474027"/>
            <a:ext cx="2088232" cy="3384376"/>
          </a:xfrm>
          <a:prstGeom prst="rect">
            <a:avLst/>
          </a:prstGeom>
          <a:solidFill>
            <a:schemeClr val="bg1">
              <a:lumMod val="95000"/>
            </a:schemeClr>
          </a:solidFill>
        </p:spPr>
        <p:txBody>
          <a:bodyPr lIns="91434" tIns="45718" rIns="91434" bIns="45718" anchor="ctr"/>
          <a:lstStyle>
            <a:lvl1pPr marL="0" indent="0" algn="ctr">
              <a:buNone/>
              <a:defRPr sz="1200">
                <a:solidFill>
                  <a:schemeClr val="tx1">
                    <a:lumMod val="75000"/>
                    <a:lumOff val="25000"/>
                  </a:schemeClr>
                </a:solidFill>
                <a:latin typeface="+mn-lt"/>
                <a:cs typeface="Arial" pitchFamily="34" charset="0"/>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88912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2" y="185109"/>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81"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5"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3" y="173187"/>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8" y="1192875"/>
            <a:ext cx="165463" cy="102540"/>
          </a:xfrm>
          <a:prstGeom prst="rect">
            <a:avLst/>
          </a:prstGeom>
        </p:spPr>
      </p:pic>
      <p:sp>
        <p:nvSpPr>
          <p:cNvPr id="10" name="그림 개체 틀 49">
            <a:extLst>
              <a:ext uri="{FF2B5EF4-FFF2-40B4-BE49-F238E27FC236}">
                <a16:creationId xmlns:a16="http://schemas.microsoft.com/office/drawing/2014/main" xmlns="" id="{15E29CE4-EB8D-4F06-B9AB-E20EDD21F76D}"/>
              </a:ext>
            </a:extLst>
          </p:cNvPr>
          <p:cNvSpPr>
            <a:spLocks noGrp="1"/>
          </p:cNvSpPr>
          <p:nvPr>
            <p:ph type="pic" idx="16" hasCustomPrompt="1"/>
          </p:nvPr>
        </p:nvSpPr>
        <p:spPr>
          <a:xfrm>
            <a:off x="6399549" y="103208"/>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lIns="91434" tIns="45718" rIns="91434" bIns="45718" anchor="ctr">
            <a:noAutofit/>
          </a:bodyPr>
          <a:lstStyle>
            <a:lvl1pPr marL="0" indent="0" algn="ctr">
              <a:buNone/>
              <a:defRPr sz="1200">
                <a:latin typeface="Arial" pitchFamily="34" charset="0"/>
                <a:cs typeface="Arial" pitchFamily="34" charset="0"/>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810670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80"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sz="1900"/>
          </a:p>
        </p:txBody>
      </p:sp>
      <p:sp>
        <p:nvSpPr>
          <p:cNvPr id="11" name="제목 1"/>
          <p:cNvSpPr>
            <a:spLocks noGrp="1"/>
          </p:cNvSpPr>
          <p:nvPr>
            <p:ph type="title" hasCustomPrompt="1"/>
          </p:nvPr>
        </p:nvSpPr>
        <p:spPr>
          <a:xfrm>
            <a:off x="724122" y="332655"/>
            <a:ext cx="7684119" cy="877020"/>
          </a:xfrm>
          <a:prstGeom prst="rect">
            <a:avLst/>
          </a:prstGeom>
        </p:spPr>
        <p:txBody>
          <a:bodyPr wrap="square" lIns="0" tIns="251982" rIns="91434" bIns="107992" anchor="ctr">
            <a:noAutofit/>
          </a:bodyPr>
          <a:lstStyle>
            <a:lvl1pPr algn="l">
              <a:lnSpc>
                <a:spcPts val="3200"/>
              </a:lnSpc>
              <a:defRPr sz="55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lIns="91434" tIns="45718" rIns="91434" bIns="45718"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lIns="91434" tIns="45718" rIns="91434" bIns="45718"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2739646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1"/>
            <a:ext cx="3744000" cy="4680000"/>
          </a:xfrm>
          <a:prstGeom prst="rect">
            <a:avLst/>
          </a:prstGeom>
          <a:solidFill>
            <a:schemeClr val="bg1">
              <a:lumMod val="95000"/>
            </a:schemeClr>
          </a:solidFill>
        </p:spPr>
        <p:txBody>
          <a:bodyPr lIns="91434" tIns="45718" rIns="91434" bIns="45718" anchor="ctr"/>
          <a:lstStyle>
            <a:lvl1pPr marL="0" indent="0" algn="ctr">
              <a:buNone/>
              <a:defRPr sz="1200">
                <a:latin typeface="+mn-lt"/>
                <a:cs typeface="Arial" pitchFamily="34" charset="0"/>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1"/>
            <a:ext cx="3744000" cy="6364832"/>
          </a:xfrm>
          <a:prstGeom prst="rect">
            <a:avLst/>
          </a:prstGeom>
          <a:solidFill>
            <a:schemeClr val="bg1">
              <a:lumMod val="95000"/>
            </a:schemeClr>
          </a:solidFill>
        </p:spPr>
        <p:txBody>
          <a:bodyPr lIns="91434" tIns="45718" rIns="91434" bIns="45718" anchor="ctr"/>
          <a:lstStyle>
            <a:lvl1pPr marL="0" indent="0" algn="ctr">
              <a:buNone/>
              <a:defRPr sz="1200">
                <a:latin typeface="+mn-lt"/>
                <a:cs typeface="Arial" pitchFamily="34" charset="0"/>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3"/>
            <a:ext cx="3744000" cy="4680000"/>
          </a:xfrm>
          <a:prstGeom prst="rect">
            <a:avLst/>
          </a:prstGeom>
          <a:solidFill>
            <a:schemeClr val="bg1">
              <a:lumMod val="95000"/>
            </a:schemeClr>
          </a:solidFill>
        </p:spPr>
        <p:txBody>
          <a:bodyPr lIns="91434" tIns="45718" rIns="91434" bIns="45718" anchor="ctr"/>
          <a:lstStyle>
            <a:lvl1pPr marL="0" indent="0" algn="ctr">
              <a:buNone/>
              <a:defRPr sz="1200">
                <a:latin typeface="+mn-lt"/>
                <a:cs typeface="Arial" pitchFamily="34" charset="0"/>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1"/>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ko-KR" altLang="en-US" sz="1900" dirty="0"/>
          </a:p>
        </p:txBody>
      </p:sp>
      <p:sp>
        <p:nvSpPr>
          <p:cNvPr id="6" name="Rectangle 5"/>
          <p:cNvSpPr/>
          <p:nvPr userDrawn="1"/>
        </p:nvSpPr>
        <p:spPr>
          <a:xfrm rot="16200000">
            <a:off x="9456000" y="-1050209"/>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ko-KR" altLang="en-US" sz="1900"/>
          </a:p>
        </p:txBody>
      </p:sp>
    </p:spTree>
    <p:extLst>
      <p:ext uri="{BB962C8B-B14F-4D97-AF65-F5344CB8AC3E}">
        <p14:creationId xmlns:p14="http://schemas.microsoft.com/office/powerpoint/2010/main" val="3915022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xmlns="" id="{B7165DEF-E616-4890-AF3D-57D9D379148D}"/>
              </a:ext>
            </a:extLst>
          </p:cNvPr>
          <p:cNvSpPr>
            <a:spLocks noGrp="1"/>
          </p:cNvSpPr>
          <p:nvPr>
            <p:ph type="pic" sz="quarter" idx="13" hasCustomPrompt="1"/>
          </p:nvPr>
        </p:nvSpPr>
        <p:spPr>
          <a:xfrm>
            <a:off x="8225599" y="3684505"/>
            <a:ext cx="3240000" cy="2376000"/>
          </a:xfrm>
          <a:prstGeom prst="rect">
            <a:avLst/>
          </a:prstGeom>
          <a:solidFill>
            <a:schemeClr val="bg1">
              <a:lumMod val="95000"/>
            </a:schemeClr>
          </a:solidFill>
        </p:spPr>
        <p:txBody>
          <a:bodyPr lIns="359974" tIns="359974" rIns="91434" bIns="45718"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xmlns="" id="{C16AC466-35BA-4450-934A-9BB571A42B7F}"/>
              </a:ext>
            </a:extLst>
          </p:cNvPr>
          <p:cNvSpPr>
            <a:spLocks noGrp="1"/>
          </p:cNvSpPr>
          <p:nvPr>
            <p:ph type="pic" sz="quarter" idx="12" hasCustomPrompt="1"/>
          </p:nvPr>
        </p:nvSpPr>
        <p:spPr>
          <a:xfrm>
            <a:off x="4481181" y="3684505"/>
            <a:ext cx="3240000" cy="2376000"/>
          </a:xfrm>
          <a:prstGeom prst="rect">
            <a:avLst/>
          </a:prstGeom>
          <a:solidFill>
            <a:schemeClr val="bg1">
              <a:lumMod val="95000"/>
            </a:schemeClr>
          </a:solidFill>
        </p:spPr>
        <p:txBody>
          <a:bodyPr lIns="359974" tIns="359974" rIns="91434" bIns="45718"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xmlns=""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59974" tIns="359974" rIns="91434" bIns="45718"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xmlns="" id="{43837709-0073-4885-B368-D1E407D275BA}"/>
              </a:ext>
            </a:extLst>
          </p:cNvPr>
          <p:cNvSpPr>
            <a:spLocks noGrp="1"/>
          </p:cNvSpPr>
          <p:nvPr>
            <p:ph type="pic" sz="quarter" idx="11" hasCustomPrompt="1"/>
          </p:nvPr>
        </p:nvSpPr>
        <p:spPr>
          <a:xfrm>
            <a:off x="8225599" y="615355"/>
            <a:ext cx="3240000" cy="2376000"/>
          </a:xfrm>
          <a:prstGeom prst="rect">
            <a:avLst/>
          </a:prstGeom>
          <a:solidFill>
            <a:schemeClr val="bg1">
              <a:lumMod val="95000"/>
            </a:schemeClr>
          </a:solidFill>
        </p:spPr>
        <p:txBody>
          <a:bodyPr lIns="359974" tIns="359974" rIns="91434" bIns="45718"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7" y="-2213812"/>
            <a:ext cx="6513263"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grpSp>
        <p:nvGrpSpPr>
          <p:cNvPr id="6" name="Group 5"/>
          <p:cNvGrpSpPr/>
          <p:nvPr userDrawn="1"/>
        </p:nvGrpSpPr>
        <p:grpSpPr>
          <a:xfrm>
            <a:off x="300647" y="3963533"/>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04825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xmlns="" id="{5742EE5F-60CF-4996-9DC4-C27ECCFF0627}"/>
              </a:ext>
            </a:extLst>
          </p:cNvPr>
          <p:cNvSpPr/>
          <p:nvPr userDrawn="1"/>
        </p:nvSpPr>
        <p:spPr>
          <a:xfrm flipH="1">
            <a:off x="3831771" y="1"/>
            <a:ext cx="8360408" cy="6868887"/>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ko-KR" altLang="en-US" sz="1900"/>
          </a:p>
        </p:txBody>
      </p:sp>
      <p:sp>
        <p:nvSpPr>
          <p:cNvPr id="19" name="Rectangle 2">
            <a:extLst>
              <a:ext uri="{FF2B5EF4-FFF2-40B4-BE49-F238E27FC236}">
                <a16:creationId xmlns:a16="http://schemas.microsoft.com/office/drawing/2014/main" xmlns="" id="{D072C73F-4BE8-4869-9545-239417D1D13E}"/>
              </a:ext>
            </a:extLst>
          </p:cNvPr>
          <p:cNvSpPr/>
          <p:nvPr userDrawn="1"/>
        </p:nvSpPr>
        <p:spPr>
          <a:xfrm>
            <a:off x="1" y="1"/>
            <a:ext cx="3831771" cy="6868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lvl="0" algn="ctr"/>
            <a:endParaRPr lang="ko-KR" altLang="en-US" sz="1900"/>
          </a:p>
        </p:txBody>
      </p:sp>
      <p:sp>
        <p:nvSpPr>
          <p:cNvPr id="14" name="Picture Placeholder 14"/>
          <p:cNvSpPr>
            <a:spLocks noGrp="1"/>
          </p:cNvSpPr>
          <p:nvPr>
            <p:ph type="pic" sz="quarter" idx="13" hasCustomPrompt="1"/>
          </p:nvPr>
        </p:nvSpPr>
        <p:spPr>
          <a:xfrm>
            <a:off x="8225599" y="3617831"/>
            <a:ext cx="3240000" cy="2376000"/>
          </a:xfrm>
          <a:prstGeom prst="rect">
            <a:avLst/>
          </a:prstGeom>
          <a:solidFill>
            <a:schemeClr val="bg1">
              <a:lumMod val="95000"/>
            </a:schemeClr>
          </a:solidFill>
        </p:spPr>
        <p:txBody>
          <a:bodyPr lIns="359974" tIns="359974" rIns="91434" bIns="45718"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1" y="3617831"/>
            <a:ext cx="3240000" cy="2376000"/>
          </a:xfrm>
          <a:prstGeom prst="rect">
            <a:avLst/>
          </a:prstGeom>
          <a:solidFill>
            <a:schemeClr val="bg1">
              <a:lumMod val="95000"/>
            </a:schemeClr>
          </a:solidFill>
        </p:spPr>
        <p:txBody>
          <a:bodyPr lIns="359974" tIns="359974" rIns="91434" bIns="45718"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59974" tIns="359974" rIns="91434" bIns="45718"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9" y="548680"/>
            <a:ext cx="3240000" cy="2376000"/>
          </a:xfrm>
          <a:prstGeom prst="rect">
            <a:avLst/>
          </a:prstGeom>
          <a:solidFill>
            <a:schemeClr val="bg1">
              <a:lumMod val="95000"/>
            </a:schemeClr>
          </a:solidFill>
        </p:spPr>
        <p:txBody>
          <a:bodyPr lIns="359974" tIns="359974" rIns="91434" bIns="45718"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34425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xmlns="" id="{9ADB48FD-2E3C-4E00-A5F2-E0DA349FF986}"/>
              </a:ext>
            </a:extLst>
          </p:cNvPr>
          <p:cNvSpPr>
            <a:spLocks noGrp="1"/>
          </p:cNvSpPr>
          <p:nvPr>
            <p:ph type="pic" idx="14" hasCustomPrompt="1"/>
          </p:nvPr>
        </p:nvSpPr>
        <p:spPr>
          <a:xfrm>
            <a:off x="168283"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lIns="91434" tIns="45718" rIns="91434" bIns="45718" anchor="ctr">
            <a:noAutofit/>
          </a:bodyPr>
          <a:lstStyle>
            <a:lvl1pPr marL="0" indent="0" algn="ctr">
              <a:buNone/>
              <a:defRPr sz="1200">
                <a:latin typeface="Arial" pitchFamily="34" charset="0"/>
                <a:cs typeface="Arial" pitchFamily="34" charset="0"/>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72464734"/>
      </p:ext>
    </p:extLst>
  </p:cSld>
  <p:clrMapOvr>
    <a:masterClrMapping/>
  </p:clrMapOvr>
  <p:extLst mod="1">
    <p:ext uri="{DCECCB84-F9BA-43D5-87BE-67443E8EF086}">
      <p15:sldGuideLst xmlns:p15="http://schemas.microsoft.com/office/powerpoint/2012/main" xmlns="">
        <p15:guide id="1" orient="horz" pos="2341">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9" y="1409701"/>
            <a:ext cx="10782227"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34" tIns="45718" rIns="91434" bIns="45718" numCol="1" anchor="t" anchorCtr="0" compatLnSpc="1">
            <a:prstTxWarp prst="textNoShape">
              <a:avLst/>
            </a:prstTxWarp>
          </a:bodyPr>
          <a:lstStyle/>
          <a:p>
            <a:pPr lvl="0"/>
            <a:endParaRPr lang="ko-KR" altLang="en-US" sz="1900">
              <a:solidFill>
                <a:schemeClr val="tx1"/>
              </a:solidFill>
            </a:endParaRPr>
          </a:p>
        </p:txBody>
      </p:sp>
      <p:sp>
        <p:nvSpPr>
          <p:cNvPr id="7" name="그림 개체 틀 6"/>
          <p:cNvSpPr>
            <a:spLocks noGrp="1"/>
          </p:cNvSpPr>
          <p:nvPr>
            <p:ph type="pic" sz="quarter" idx="10" hasCustomPrompt="1"/>
          </p:nvPr>
        </p:nvSpPr>
        <p:spPr>
          <a:xfrm>
            <a:off x="4212881" y="1651255"/>
            <a:ext cx="3420000" cy="1147771"/>
          </a:xfrm>
          <a:prstGeom prst="rect">
            <a:avLst/>
          </a:prstGeom>
          <a:solidFill>
            <a:schemeClr val="bg1">
              <a:lumMod val="95000"/>
            </a:schemeClr>
          </a:solidFill>
        </p:spPr>
        <p:txBody>
          <a:bodyPr wrap="square" lIns="91434" tIns="575958" rIns="91434" bIns="45718" anchor="ctr">
            <a:noAutofit/>
          </a:bodyPr>
          <a:lstStyle>
            <a:lvl1pPr marL="0" marR="0" indent="0" algn="ctr" defTabSz="914332"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332"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802"/>
            <a:ext cx="3420000" cy="3127293"/>
          </a:xfrm>
          <a:prstGeom prst="rect">
            <a:avLst/>
          </a:prstGeom>
          <a:solidFill>
            <a:schemeClr val="bg1">
              <a:lumMod val="95000"/>
            </a:schemeClr>
          </a:solidFill>
        </p:spPr>
        <p:txBody>
          <a:bodyPr wrap="square" lIns="91434" tIns="575958" rIns="91434" bIns="45718" anchor="ctr">
            <a:noAutofit/>
          </a:bodyPr>
          <a:lstStyle>
            <a:lvl1pPr marL="0" marR="0" indent="0" algn="ctr" defTabSz="914332"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332"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9"/>
            <a:ext cx="3420000" cy="1845625"/>
          </a:xfrm>
          <a:prstGeom prst="rect">
            <a:avLst/>
          </a:prstGeom>
          <a:solidFill>
            <a:schemeClr val="bg1">
              <a:lumMod val="95000"/>
            </a:schemeClr>
          </a:solidFill>
        </p:spPr>
        <p:txBody>
          <a:bodyPr wrap="square" lIns="91434" tIns="575958" rIns="91434" bIns="45718" anchor="ctr">
            <a:noAutofit/>
          </a:bodyPr>
          <a:lstStyle>
            <a:lvl1pPr marL="0" marR="0" indent="0" algn="ctr" defTabSz="914332"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332"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82"/>
            <a:ext cx="3420000" cy="2395609"/>
          </a:xfrm>
          <a:prstGeom prst="rect">
            <a:avLst/>
          </a:prstGeom>
          <a:solidFill>
            <a:schemeClr val="bg1">
              <a:lumMod val="95000"/>
            </a:schemeClr>
          </a:solidFill>
        </p:spPr>
        <p:txBody>
          <a:bodyPr wrap="square" lIns="91434" tIns="575958" rIns="91434" bIns="45718" anchor="ctr">
            <a:noAutofit/>
          </a:bodyPr>
          <a:lstStyle>
            <a:lvl1pPr marL="0" marR="0" indent="0" algn="ctr" defTabSz="914332"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332"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xmlns="" id="{70F2D9FB-E4B9-4E14-B53C-7E3B5A84795B}"/>
              </a:ext>
            </a:extLst>
          </p:cNvPr>
          <p:cNvSpPr>
            <a:spLocks noGrp="1"/>
          </p:cNvSpPr>
          <p:nvPr>
            <p:ph type="title" hasCustomPrompt="1"/>
          </p:nvPr>
        </p:nvSpPr>
        <p:spPr>
          <a:xfrm>
            <a:off x="0" y="369284"/>
            <a:ext cx="12192000" cy="806152"/>
          </a:xfrm>
          <a:prstGeom prst="rect">
            <a:avLst/>
          </a:prstGeom>
        </p:spPr>
        <p:txBody>
          <a:bodyPr lIns="91434" tIns="45718" rIns="91434" bIns="45718" anchor="ctr">
            <a:noAutofit/>
          </a:bodyPr>
          <a:lstStyle>
            <a:lvl1pPr algn="ctr">
              <a:defRPr sz="55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xmlns=""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ko-KR" altLang="en-US" sz="1900"/>
          </a:p>
        </p:txBody>
      </p:sp>
      <p:sp>
        <p:nvSpPr>
          <p:cNvPr id="9" name="Rectangle 27">
            <a:extLst>
              <a:ext uri="{FF2B5EF4-FFF2-40B4-BE49-F238E27FC236}">
                <a16:creationId xmlns:a16="http://schemas.microsoft.com/office/drawing/2014/main" xmlns=""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ko-KR" altLang="en-US" sz="1900"/>
          </a:p>
        </p:txBody>
      </p:sp>
    </p:spTree>
    <p:extLst>
      <p:ext uri="{BB962C8B-B14F-4D97-AF65-F5344CB8AC3E}">
        <p14:creationId xmlns:p14="http://schemas.microsoft.com/office/powerpoint/2010/main" val="2249629245"/>
      </p:ext>
    </p:extLst>
  </p:cSld>
  <p:clrMapOvr>
    <a:masterClrMapping/>
  </p:clrMapOvr>
  <p:extLst mod="1">
    <p:ext uri="{DCECCB84-F9BA-43D5-87BE-67443E8EF086}">
      <p15:sldGuideLst xmlns:p15="http://schemas.microsoft.com/office/powerpoint/2012/main" xmlns="">
        <p15:guide id="1" orient="horz" pos="2341">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2" name="Oval 1"/>
          <p:cNvSpPr/>
          <p:nvPr userDrawn="1"/>
        </p:nvSpPr>
        <p:spPr>
          <a:xfrm>
            <a:off x="3405817" y="738966"/>
            <a:ext cx="5380075" cy="53800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algn="ctr"/>
            <a:endParaRPr lang="en-US"/>
          </a:p>
        </p:txBody>
      </p:sp>
      <p:sp>
        <p:nvSpPr>
          <p:cNvPr id="7" name="Text Placeholder 9"/>
          <p:cNvSpPr>
            <a:spLocks noGrp="1"/>
          </p:cNvSpPr>
          <p:nvPr>
            <p:ph type="body" sz="quarter" idx="11" hasCustomPrompt="1"/>
          </p:nvPr>
        </p:nvSpPr>
        <p:spPr>
          <a:xfrm>
            <a:off x="-148" y="3589027"/>
            <a:ext cx="12192000" cy="288032"/>
          </a:xfrm>
          <a:prstGeom prst="rect">
            <a:avLst/>
          </a:prstGeom>
        </p:spPr>
        <p:txBody>
          <a:bodyPr lIns="91434" tIns="45718" rIns="91434" bIns="45718" anchor="ctr"/>
          <a:lstStyle>
            <a:lvl1pPr marL="0" indent="0" algn="ctr">
              <a:buNone/>
              <a:defRPr sz="19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161" y="898452"/>
            <a:ext cx="1610659" cy="180930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307" y="2604723"/>
            <a:ext cx="1252880" cy="14074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2767540" y="1645679"/>
            <a:ext cx="904791" cy="1016383"/>
          </a:xfrm>
          <a:prstGeom prst="rect">
            <a:avLst/>
          </a:prstGeom>
        </p:spPr>
      </p:pic>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751" y="898456"/>
            <a:ext cx="1297615" cy="1457655"/>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6785432" y="360948"/>
            <a:ext cx="904791" cy="101638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8903401" y="2088375"/>
            <a:ext cx="606427" cy="681220"/>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061987">
            <a:off x="2591877" y="650644"/>
            <a:ext cx="517665" cy="581511"/>
          </a:xfrm>
          <a:prstGeom prst="rect">
            <a:avLst/>
          </a:prstGeom>
        </p:spPr>
      </p:pic>
      <p:sp>
        <p:nvSpPr>
          <p:cNvPr id="6" name="Text Placeholder 9"/>
          <p:cNvSpPr>
            <a:spLocks noGrp="1"/>
          </p:cNvSpPr>
          <p:nvPr>
            <p:ph type="body" sz="quarter" idx="10" hasCustomPrompt="1"/>
          </p:nvPr>
        </p:nvSpPr>
        <p:spPr>
          <a:xfrm>
            <a:off x="0" y="2896011"/>
            <a:ext cx="12192000" cy="576063"/>
          </a:xfrm>
          <a:prstGeom prst="rect">
            <a:avLst/>
          </a:prstGeom>
        </p:spPr>
        <p:txBody>
          <a:bodyPr lIns="91434" tIns="45718" rIns="91434" bIns="45718" anchor="ctr"/>
          <a:lstStyle>
            <a:lvl1pPr marL="0" indent="0" algn="ctr">
              <a:buNone/>
              <a:defRPr sz="5500" b="0" baseline="0">
                <a:solidFill>
                  <a:schemeClr val="tx1">
                    <a:lumMod val="85000"/>
                    <a:lumOff val="15000"/>
                  </a:schemeClr>
                </a:solidFill>
                <a:latin typeface="+mj-lt"/>
                <a:cs typeface="Arial" pitchFamily="34" charset="0"/>
              </a:defRPr>
            </a:lvl1pPr>
          </a:lstStyle>
          <a:p>
            <a:pPr lvl="0"/>
            <a:r>
              <a:rPr lang="en-US" altLang="ko-KR" dirty="0"/>
              <a:t>Thank you</a:t>
            </a: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061987">
            <a:off x="5131894" y="4434320"/>
            <a:ext cx="1003671" cy="1127456"/>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01706" y="1075575"/>
            <a:ext cx="776127" cy="871848"/>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4627" y="3800031"/>
            <a:ext cx="1243348" cy="1396692"/>
          </a:xfrm>
          <a:prstGeom prst="rect">
            <a:avLst/>
          </a:prstGeom>
        </p:spPr>
      </p:pic>
    </p:spTree>
    <p:extLst>
      <p:ext uri="{BB962C8B-B14F-4D97-AF65-F5344CB8AC3E}">
        <p14:creationId xmlns:p14="http://schemas.microsoft.com/office/powerpoint/2010/main" val="4093616810"/>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7" y="-2213812"/>
            <a:ext cx="6513263"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xmlns="" id="{2E4470BE-467F-42F1-9CCD-604F8475C0F0}"/>
              </a:ext>
            </a:extLst>
          </p:cNvPr>
          <p:cNvSpPr/>
          <p:nvPr userDrawn="1"/>
        </p:nvSpPr>
        <p:spPr>
          <a:xfrm>
            <a:off x="6763568" y="812853"/>
            <a:ext cx="4618769" cy="21620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ko-KR" altLang="en-US" sz="1900" dirty="0"/>
          </a:p>
        </p:txBody>
      </p:sp>
      <p:sp>
        <p:nvSpPr>
          <p:cNvPr id="8" name="Picture Placeholder 5">
            <a:extLst>
              <a:ext uri="{FF2B5EF4-FFF2-40B4-BE49-F238E27FC236}">
                <a16:creationId xmlns:a16="http://schemas.microsoft.com/office/drawing/2014/main" xmlns="" id="{7D00C1B7-75A1-4F82-8622-26140BEEEFEC}"/>
              </a:ext>
            </a:extLst>
          </p:cNvPr>
          <p:cNvSpPr>
            <a:spLocks noGrp="1"/>
          </p:cNvSpPr>
          <p:nvPr>
            <p:ph type="pic" sz="quarter" idx="10" hasCustomPrompt="1"/>
          </p:nvPr>
        </p:nvSpPr>
        <p:spPr>
          <a:xfrm>
            <a:off x="1553976" y="812853"/>
            <a:ext cx="2013976" cy="2162063"/>
          </a:xfrm>
          <a:prstGeom prst="rect">
            <a:avLst/>
          </a:prstGeom>
          <a:solidFill>
            <a:schemeClr val="bg1">
              <a:lumMod val="95000"/>
            </a:schemeClr>
          </a:solidFill>
        </p:spPr>
        <p:txBody>
          <a:bodyPr lIns="91434" tIns="539960" rIns="91434" bIns="45718"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xmlns="" id="{B8FA30A1-B36C-4B48-BDE6-4FC32641C9CE}"/>
              </a:ext>
            </a:extLst>
          </p:cNvPr>
          <p:cNvSpPr>
            <a:spLocks noGrp="1"/>
          </p:cNvSpPr>
          <p:nvPr>
            <p:ph type="pic" sz="quarter" idx="14" hasCustomPrompt="1"/>
          </p:nvPr>
        </p:nvSpPr>
        <p:spPr>
          <a:xfrm>
            <a:off x="4158769" y="812853"/>
            <a:ext cx="2013976" cy="2162063"/>
          </a:xfrm>
          <a:prstGeom prst="rect">
            <a:avLst/>
          </a:prstGeom>
          <a:solidFill>
            <a:schemeClr val="bg1">
              <a:lumMod val="95000"/>
            </a:schemeClr>
          </a:solidFill>
        </p:spPr>
        <p:txBody>
          <a:bodyPr lIns="91434" tIns="539960" rIns="91434" bIns="45718"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xmlns="" id="{179D2BD8-8AD2-49DD-BD2B-003725308147}"/>
              </a:ext>
            </a:extLst>
          </p:cNvPr>
          <p:cNvSpPr>
            <a:spLocks noGrp="1"/>
          </p:cNvSpPr>
          <p:nvPr>
            <p:ph type="pic" sz="quarter" idx="15" hasCustomPrompt="1"/>
          </p:nvPr>
        </p:nvSpPr>
        <p:spPr>
          <a:xfrm>
            <a:off x="1553976" y="3733919"/>
            <a:ext cx="2013976" cy="2162063"/>
          </a:xfrm>
          <a:prstGeom prst="rect">
            <a:avLst/>
          </a:prstGeom>
          <a:solidFill>
            <a:schemeClr val="bg1">
              <a:lumMod val="95000"/>
            </a:schemeClr>
          </a:solidFill>
        </p:spPr>
        <p:txBody>
          <a:bodyPr lIns="91434" tIns="539960" rIns="91434" bIns="45718" anchor="ctr"/>
          <a:lstStyle>
            <a:lvl1pPr marL="0" marR="0" indent="0" algn="ctr" defTabSz="914332"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xmlns="" id="{26CE268C-A6A7-4425-8A10-083E0F7949AB}"/>
              </a:ext>
            </a:extLst>
          </p:cNvPr>
          <p:cNvSpPr>
            <a:spLocks noGrp="1"/>
          </p:cNvSpPr>
          <p:nvPr>
            <p:ph type="pic" sz="quarter" idx="16" hasCustomPrompt="1"/>
          </p:nvPr>
        </p:nvSpPr>
        <p:spPr>
          <a:xfrm>
            <a:off x="4158769" y="3733919"/>
            <a:ext cx="2013976" cy="2162063"/>
          </a:xfrm>
          <a:prstGeom prst="rect">
            <a:avLst/>
          </a:prstGeom>
          <a:solidFill>
            <a:schemeClr val="bg1">
              <a:lumMod val="95000"/>
            </a:schemeClr>
          </a:solidFill>
        </p:spPr>
        <p:txBody>
          <a:bodyPr lIns="91434" tIns="539960" rIns="91434" bIns="45718" anchor="ctr"/>
          <a:lstStyle>
            <a:lvl1pPr marL="0" marR="0" indent="0" algn="ctr" defTabSz="914332"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xmlns="" id="{C351CBC6-A360-43D0-ADEE-814396B2607F}"/>
              </a:ext>
            </a:extLst>
          </p:cNvPr>
          <p:cNvSpPr>
            <a:spLocks noGrp="1"/>
          </p:cNvSpPr>
          <p:nvPr>
            <p:ph type="pic" sz="quarter" idx="17" hasCustomPrompt="1"/>
          </p:nvPr>
        </p:nvSpPr>
        <p:spPr>
          <a:xfrm>
            <a:off x="6763563" y="3733919"/>
            <a:ext cx="2013976" cy="2162063"/>
          </a:xfrm>
          <a:prstGeom prst="rect">
            <a:avLst/>
          </a:prstGeom>
          <a:solidFill>
            <a:schemeClr val="bg1">
              <a:lumMod val="95000"/>
            </a:schemeClr>
          </a:solidFill>
        </p:spPr>
        <p:txBody>
          <a:bodyPr lIns="91434" tIns="539960" rIns="91434" bIns="45718" anchor="ctr"/>
          <a:lstStyle>
            <a:lvl1pPr marL="0" marR="0" indent="0" algn="ctr" defTabSz="914332"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xmlns="" id="{066A9285-2A1E-463A-A43A-7AC28AEAE354}"/>
              </a:ext>
            </a:extLst>
          </p:cNvPr>
          <p:cNvSpPr>
            <a:spLocks noGrp="1"/>
          </p:cNvSpPr>
          <p:nvPr>
            <p:ph type="pic" sz="quarter" idx="18" hasCustomPrompt="1"/>
          </p:nvPr>
        </p:nvSpPr>
        <p:spPr>
          <a:xfrm>
            <a:off x="9368355" y="3733919"/>
            <a:ext cx="2013976" cy="2162063"/>
          </a:xfrm>
          <a:prstGeom prst="rect">
            <a:avLst/>
          </a:prstGeom>
          <a:solidFill>
            <a:schemeClr val="bg1">
              <a:lumMod val="95000"/>
            </a:schemeClr>
          </a:solidFill>
        </p:spPr>
        <p:txBody>
          <a:bodyPr lIns="91434" tIns="539960" rIns="91434" bIns="45718" anchor="ctr"/>
          <a:lstStyle>
            <a:lvl1pPr marL="0" marR="0" indent="0" algn="ctr" defTabSz="914332"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321227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81"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ko-KR" altLang="en-US" sz="1900" dirty="0"/>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lIns="91434" tIns="539960" rIns="91434" bIns="45718"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lIns="91434" tIns="539960" rIns="91434" bIns="45718"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lIns="91434" tIns="539960" rIns="91434" bIns="45718" anchor="ctr"/>
          <a:lstStyle>
            <a:lvl1pPr marL="0" marR="0" indent="0" algn="ctr" defTabSz="914332"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lIns="91434" tIns="539960" rIns="91434" bIns="45718" anchor="ctr"/>
          <a:lstStyle>
            <a:lvl1pPr marL="0" marR="0" indent="0" algn="ctr" defTabSz="914332"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lIns="91434" tIns="539960" rIns="91434" bIns="45718" anchor="ctr"/>
          <a:lstStyle>
            <a:lvl1pPr marL="0" marR="0" indent="0" algn="ctr" defTabSz="914332"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3" y="3457688"/>
            <a:ext cx="2448000" cy="2628000"/>
          </a:xfrm>
          <a:prstGeom prst="rect">
            <a:avLst/>
          </a:prstGeom>
          <a:solidFill>
            <a:schemeClr val="bg1">
              <a:lumMod val="95000"/>
            </a:schemeClr>
          </a:solidFill>
        </p:spPr>
        <p:txBody>
          <a:bodyPr lIns="91434" tIns="539960" rIns="91434" bIns="45718" anchor="ctr"/>
          <a:lstStyle>
            <a:lvl1pPr marL="0" marR="0" indent="0" algn="ctr" defTabSz="914332"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xmlns=""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ko-KR" altLang="en-US" sz="1900"/>
          </a:p>
        </p:txBody>
      </p:sp>
      <p:sp>
        <p:nvSpPr>
          <p:cNvPr id="16" name="Rectangle 27">
            <a:extLst>
              <a:ext uri="{FF2B5EF4-FFF2-40B4-BE49-F238E27FC236}">
                <a16:creationId xmlns:a16="http://schemas.microsoft.com/office/drawing/2014/main" xmlns=""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ko-KR" altLang="en-US" sz="1900"/>
          </a:p>
        </p:txBody>
      </p:sp>
    </p:spTree>
    <p:extLst>
      <p:ext uri="{BB962C8B-B14F-4D97-AF65-F5344CB8AC3E}">
        <p14:creationId xmlns:p14="http://schemas.microsoft.com/office/powerpoint/2010/main" val="3609022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7" y="282871"/>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3" y="529439"/>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2"/>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6" y="945545"/>
            <a:ext cx="1134311"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74" y="1828687"/>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62" y="2271387"/>
            <a:ext cx="642583" cy="721835"/>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70" y="2985247"/>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7" y="563555"/>
            <a:ext cx="692699"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7"/>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5"/>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30"/>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9"/>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7" y="3276039"/>
            <a:ext cx="948999" cy="1066043"/>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14">
            <a:extLst>
              <a:ext uri="{FF2B5EF4-FFF2-40B4-BE49-F238E27FC236}">
                <a16:creationId xmlns:a16="http://schemas.microsoft.com/office/drawing/2014/main" xmlns="" id="{2A56CF54-E8A9-4CB3-8E2F-822D02DEE067}"/>
              </a:ext>
            </a:extLst>
          </p:cNvPr>
          <p:cNvSpPr/>
          <p:nvPr userDrawn="1"/>
        </p:nvSpPr>
        <p:spPr>
          <a:xfrm rot="16200000">
            <a:off x="4784979"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sz="1900"/>
          </a:p>
        </p:txBody>
      </p:sp>
      <p:sp>
        <p:nvSpPr>
          <p:cNvPr id="49" name="Picture Placeholder 2">
            <a:extLst>
              <a:ext uri="{FF2B5EF4-FFF2-40B4-BE49-F238E27FC236}">
                <a16:creationId xmlns:a16="http://schemas.microsoft.com/office/drawing/2014/main" xmlns="" id="{0CA75033-6DEB-4833-A97C-13B2ACE7C612}"/>
              </a:ext>
            </a:extLst>
          </p:cNvPr>
          <p:cNvSpPr>
            <a:spLocks noGrp="1"/>
          </p:cNvSpPr>
          <p:nvPr>
            <p:ph type="pic" idx="14" hasCustomPrompt="1"/>
          </p:nvPr>
        </p:nvSpPr>
        <p:spPr>
          <a:xfrm>
            <a:off x="3767879" y="958250"/>
            <a:ext cx="2160000" cy="2664743"/>
          </a:xfrm>
          <a:prstGeom prst="roundRect">
            <a:avLst>
              <a:gd name="adj" fmla="val 15344"/>
            </a:avLst>
          </a:prstGeom>
          <a:solidFill>
            <a:schemeClr val="bg1">
              <a:lumMod val="95000"/>
            </a:schemeClr>
          </a:solidFill>
          <a:ln w="19050">
            <a:solidFill>
              <a:schemeClr val="accent2"/>
            </a:solidFill>
          </a:ln>
        </p:spPr>
        <p:txBody>
          <a:bodyPr lIns="91434" tIns="45718" rIns="91434" bIns="45718" anchor="ctr"/>
          <a:lstStyle>
            <a:lvl1pPr marL="0" indent="0" algn="ctr">
              <a:buNone/>
              <a:defRPr sz="1200">
                <a:latin typeface="+mn-lt"/>
                <a:cs typeface="Arial" pitchFamily="34" charset="0"/>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xmlns=""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sz="1900">
              <a:solidFill>
                <a:schemeClr val="bg1"/>
              </a:solidFill>
            </a:endParaRPr>
          </a:p>
        </p:txBody>
      </p:sp>
      <p:sp>
        <p:nvSpPr>
          <p:cNvPr id="55" name="Rectangle 17">
            <a:extLst>
              <a:ext uri="{FF2B5EF4-FFF2-40B4-BE49-F238E27FC236}">
                <a16:creationId xmlns:a16="http://schemas.microsoft.com/office/drawing/2014/main" xmlns=""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lvl="0" algn="ctr"/>
            <a:endParaRPr lang="en-US">
              <a:solidFill>
                <a:schemeClr val="bg1"/>
              </a:solidFill>
            </a:endParaRPr>
          </a:p>
        </p:txBody>
      </p:sp>
      <p:sp>
        <p:nvSpPr>
          <p:cNvPr id="56" name="Rectangle 17">
            <a:extLst>
              <a:ext uri="{FF2B5EF4-FFF2-40B4-BE49-F238E27FC236}">
                <a16:creationId xmlns:a16="http://schemas.microsoft.com/office/drawing/2014/main" xmlns="" id="{2245EFFE-4084-4C09-826D-4D874ADCF1CE}"/>
              </a:ext>
            </a:extLst>
          </p:cNvPr>
          <p:cNvSpPr/>
          <p:nvPr userDrawn="1"/>
        </p:nvSpPr>
        <p:spPr>
          <a:xfrm>
            <a:off x="9412615"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lvl="0" algn="ctr"/>
            <a:endParaRPr lang="en-US">
              <a:solidFill>
                <a:schemeClr val="bg1"/>
              </a:solidFill>
            </a:endParaRPr>
          </a:p>
        </p:txBody>
      </p:sp>
      <p:sp>
        <p:nvSpPr>
          <p:cNvPr id="57" name="Picture Placeholder 2">
            <a:extLst>
              <a:ext uri="{FF2B5EF4-FFF2-40B4-BE49-F238E27FC236}">
                <a16:creationId xmlns:a16="http://schemas.microsoft.com/office/drawing/2014/main" xmlns="" id="{3FE01333-B095-4842-ADE3-957E2AA6066C}"/>
              </a:ext>
            </a:extLst>
          </p:cNvPr>
          <p:cNvSpPr>
            <a:spLocks noGrp="1"/>
          </p:cNvSpPr>
          <p:nvPr>
            <p:ph type="pic" idx="15" hasCustomPrompt="1"/>
          </p:nvPr>
        </p:nvSpPr>
        <p:spPr>
          <a:xfrm>
            <a:off x="6590247" y="958250"/>
            <a:ext cx="2160000" cy="2664743"/>
          </a:xfrm>
          <a:prstGeom prst="roundRect">
            <a:avLst>
              <a:gd name="adj" fmla="val 15344"/>
            </a:avLst>
          </a:prstGeom>
          <a:solidFill>
            <a:schemeClr val="bg1">
              <a:lumMod val="95000"/>
            </a:schemeClr>
          </a:solidFill>
          <a:ln w="19050">
            <a:solidFill>
              <a:schemeClr val="accent3"/>
            </a:solidFill>
          </a:ln>
        </p:spPr>
        <p:txBody>
          <a:bodyPr lIns="91434" tIns="45718" rIns="91434" bIns="45718" anchor="ctr"/>
          <a:lstStyle>
            <a:lvl1pPr marL="0" indent="0" algn="ctr">
              <a:buNone/>
              <a:defRPr sz="1200">
                <a:latin typeface="+mn-lt"/>
                <a:cs typeface="Arial" pitchFamily="34" charset="0"/>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xmlns="" id="{30FFE088-CDD4-4C6A-BFE6-83468B616121}"/>
              </a:ext>
            </a:extLst>
          </p:cNvPr>
          <p:cNvSpPr>
            <a:spLocks noGrp="1"/>
          </p:cNvSpPr>
          <p:nvPr>
            <p:ph type="pic" idx="16" hasCustomPrompt="1"/>
          </p:nvPr>
        </p:nvSpPr>
        <p:spPr>
          <a:xfrm>
            <a:off x="9412615" y="958250"/>
            <a:ext cx="2160000" cy="2664743"/>
          </a:xfrm>
          <a:prstGeom prst="roundRect">
            <a:avLst>
              <a:gd name="adj" fmla="val 15344"/>
            </a:avLst>
          </a:prstGeom>
          <a:solidFill>
            <a:schemeClr val="bg1">
              <a:lumMod val="95000"/>
            </a:schemeClr>
          </a:solidFill>
          <a:ln w="19050">
            <a:solidFill>
              <a:schemeClr val="accent4"/>
            </a:solidFill>
          </a:ln>
        </p:spPr>
        <p:txBody>
          <a:bodyPr lIns="91434" tIns="45718" rIns="91434" bIns="45718" anchor="ctr"/>
          <a:lstStyle>
            <a:lvl1pPr marL="0" indent="0" algn="ctr">
              <a:buNone/>
              <a:defRPr sz="1200">
                <a:latin typeface="+mn-lt"/>
                <a:cs typeface="Arial" pitchFamily="34" charset="0"/>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3115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84"/>
            <a:ext cx="11573197" cy="724247"/>
          </a:xfrm>
          <a:prstGeom prst="rect">
            <a:avLst/>
          </a:prstGeom>
        </p:spPr>
        <p:txBody>
          <a:bodyPr lIns="91434" tIns="45718" rIns="91434" bIns="45718" anchor="ctr"/>
          <a:lstStyle>
            <a:lvl1pPr marL="0" indent="0" algn="ctr">
              <a:buNone/>
              <a:defRPr sz="55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84"/>
            <a:ext cx="11573197" cy="724247"/>
          </a:xfrm>
          <a:prstGeom prst="rect">
            <a:avLst/>
          </a:prstGeom>
        </p:spPr>
        <p:txBody>
          <a:bodyPr lIns="91434" tIns="45718" rIns="91434" bIns="45718" anchor="ctr"/>
          <a:lstStyle>
            <a:lvl1pPr marL="0" indent="0" algn="ctr">
              <a:buNone/>
              <a:defRPr sz="55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4" y="1131592"/>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ko-KR" altLang="en-US" sz="1300"/>
          </a:p>
        </p:txBody>
      </p:sp>
      <p:sp>
        <p:nvSpPr>
          <p:cNvPr id="4" name="Rounded Rectangle 3"/>
          <p:cNvSpPr/>
          <p:nvPr userDrawn="1"/>
        </p:nvSpPr>
        <p:spPr>
          <a:xfrm>
            <a:off x="531935"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ko-KR" altLang="en-US" sz="1300">
              <a:solidFill>
                <a:schemeClr val="bg1"/>
              </a:solidFill>
            </a:endParaRPr>
          </a:p>
        </p:txBody>
      </p:sp>
      <p:sp>
        <p:nvSpPr>
          <p:cNvPr id="5" name="Half Frame 4"/>
          <p:cNvSpPr/>
          <p:nvPr userDrawn="1"/>
        </p:nvSpPr>
        <p:spPr>
          <a:xfrm rot="5400000">
            <a:off x="3057181" y="1276656"/>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ko-KR" altLang="en-US" sz="1300">
              <a:solidFill>
                <a:schemeClr val="tx1"/>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21827"/>
            <a:ext cx="2232248" cy="553994"/>
          </a:xfrm>
          <a:prstGeom prst="rect">
            <a:avLst/>
          </a:prstGeom>
          <a:noFill/>
        </p:spPr>
        <p:txBody>
          <a:bodyPr wrap="square" lIns="91434" tIns="45718" rIns="91434" bIns="45718" rtlCol="0" anchor="ctr">
            <a:spAutoFit/>
          </a:bodyPr>
          <a:lstStyle/>
          <a:p>
            <a:r>
              <a:rPr lang="en-US" altLang="ko-KR" sz="1500" b="1" dirty="0">
                <a:solidFill>
                  <a:schemeClr val="bg1"/>
                </a:solidFill>
                <a:latin typeface="Arial" pitchFamily="34" charset="0"/>
                <a:cs typeface="Arial" pitchFamily="34" charset="0"/>
              </a:rPr>
              <a:t>You can Resize without losing quality</a:t>
            </a:r>
            <a:endParaRPr lang="ko-KR" altLang="en-US" sz="15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04383"/>
            <a:ext cx="2232248" cy="784828"/>
          </a:xfrm>
          <a:prstGeom prst="rect">
            <a:avLst/>
          </a:prstGeom>
          <a:noFill/>
        </p:spPr>
        <p:txBody>
          <a:bodyPr wrap="square" lIns="91434" tIns="45718" rIns="91434" bIns="45718" rtlCol="0" anchor="ctr">
            <a:spAutoFit/>
          </a:bodyPr>
          <a:lstStyle/>
          <a:p>
            <a:r>
              <a:rPr lang="en-US" altLang="ko-KR" sz="1500" b="1" dirty="0">
                <a:solidFill>
                  <a:schemeClr val="bg1"/>
                </a:solidFill>
                <a:latin typeface="Arial" pitchFamily="34" charset="0"/>
                <a:cs typeface="Arial" pitchFamily="34" charset="0"/>
              </a:rPr>
              <a:t>You can Change Fill Color &amp;</a:t>
            </a:r>
          </a:p>
          <a:p>
            <a:r>
              <a:rPr lang="en-US" altLang="ko-KR" sz="1500" b="1" dirty="0">
                <a:solidFill>
                  <a:schemeClr val="bg1"/>
                </a:solidFill>
                <a:latin typeface="Arial" pitchFamily="34" charset="0"/>
                <a:cs typeface="Arial" pitchFamily="34" charset="0"/>
              </a:rPr>
              <a:t>Line Color</a:t>
            </a:r>
            <a:endParaRPr lang="ko-KR" altLang="en-US" sz="15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0751"/>
            <a:ext cx="2232000" cy="323163"/>
          </a:xfrm>
          <a:prstGeom prst="rect">
            <a:avLst/>
          </a:prstGeom>
          <a:noFill/>
        </p:spPr>
        <p:txBody>
          <a:bodyPr wrap="square" lIns="91434" tIns="45718" rIns="91434" bIns="45718" rtlCol="0" anchor="ctr">
            <a:spAutoFit/>
          </a:bodyPr>
          <a:lstStyle/>
          <a:p>
            <a:r>
              <a:rPr lang="en-US" altLang="ko-KR" sz="1500" dirty="0">
                <a:solidFill>
                  <a:schemeClr val="bg1"/>
                </a:solidFill>
                <a:latin typeface="Arial" pitchFamily="34" charset="0"/>
                <a:cs typeface="Arial" pitchFamily="34" charset="0"/>
              </a:rPr>
              <a:t>www.allppt.com</a:t>
            </a:r>
            <a:endParaRPr lang="ko-KR" altLang="en-US" sz="15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9"/>
            <a:ext cx="2717296" cy="1384990"/>
          </a:xfrm>
          <a:prstGeom prst="rect">
            <a:avLst/>
          </a:prstGeom>
          <a:noFill/>
        </p:spPr>
        <p:txBody>
          <a:bodyPr wrap="square" lIns="91434" tIns="45718" rIns="91434" bIns="45718"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asic Layout">
    <p:bg>
      <p:bgPr>
        <a:solidFill>
          <a:schemeClr val="bg1"/>
        </a:solidFill>
        <a:effectLst/>
      </p:bgPr>
    </p:bg>
    <p:spTree>
      <p:nvGrpSpPr>
        <p:cNvPr id="1" name=""/>
        <p:cNvGrpSpPr/>
        <p:nvPr/>
      </p:nvGrpSpPr>
      <p:grpSpPr>
        <a:xfrm>
          <a:off x="0" y="0"/>
          <a:ext cx="0" cy="0"/>
          <a:chOff x="0" y="0"/>
          <a:chExt cx="0" cy="0"/>
        </a:xfrm>
      </p:grpSpPr>
      <p:pic>
        <p:nvPicPr>
          <p:cNvPr id="2051" name="Picture 3" descr="E:\002-KIMS BUSINESS\007-02-Fullslidesppt-Contents\20161206\02-\blue-penci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3" y="3813046"/>
            <a:ext cx="5157105" cy="304495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9"/>
          <p:cNvSpPr>
            <a:spLocks noGrp="1"/>
          </p:cNvSpPr>
          <p:nvPr>
            <p:ph type="body" sz="quarter" idx="10" hasCustomPrompt="1"/>
          </p:nvPr>
        </p:nvSpPr>
        <p:spPr>
          <a:xfrm>
            <a:off x="911424" y="644694"/>
            <a:ext cx="3456384" cy="1632181"/>
          </a:xfrm>
          <a:prstGeom prst="rect">
            <a:avLst/>
          </a:prstGeom>
        </p:spPr>
        <p:txBody>
          <a:bodyPr lIns="121912" tIns="60956" rIns="121912" bIns="60956" anchor="ctr"/>
          <a:lstStyle>
            <a:lvl1pPr marL="0" indent="0" algn="l">
              <a:buNone/>
              <a:defRPr sz="4800" b="0" baseline="0">
                <a:solidFill>
                  <a:schemeClr val="accent3"/>
                </a:solidFill>
                <a:latin typeface="+mj-lt"/>
                <a:cs typeface="Arial" pitchFamily="34" charset="0"/>
              </a:defRPr>
            </a:lvl1pPr>
          </a:lstStyle>
          <a:p>
            <a:pPr lvl="0"/>
            <a:r>
              <a:rPr lang="en-US" altLang="ko-KR" dirty="0"/>
              <a:t>BASIC LAYOUT</a:t>
            </a:r>
          </a:p>
        </p:txBody>
      </p:sp>
      <p:sp>
        <p:nvSpPr>
          <p:cNvPr id="5" name="Text Placeholder 9"/>
          <p:cNvSpPr>
            <a:spLocks noGrp="1"/>
          </p:cNvSpPr>
          <p:nvPr>
            <p:ph type="body" sz="quarter" idx="11" hasCustomPrompt="1"/>
          </p:nvPr>
        </p:nvSpPr>
        <p:spPr>
          <a:xfrm>
            <a:off x="911424" y="2276874"/>
            <a:ext cx="3456384" cy="768085"/>
          </a:xfrm>
          <a:prstGeom prst="rect">
            <a:avLst/>
          </a:prstGeom>
        </p:spPr>
        <p:txBody>
          <a:bodyPr lIns="121912" tIns="60956" rIns="121912" bIns="60956" anchor="ctr"/>
          <a:lstStyle>
            <a:lvl1pPr marL="0" indent="0" algn="l">
              <a:buNone/>
              <a:defRPr sz="1900" b="0" baseline="0">
                <a:solidFill>
                  <a:schemeClr val="tx1">
                    <a:lumMod val="75000"/>
                    <a:lumOff val="25000"/>
                  </a:schemeClr>
                </a:solidFill>
                <a:latin typeface="Arial" pitchFamily="34" charset="0"/>
                <a:cs typeface="Arial" pitchFamily="34" charset="0"/>
              </a:defRPr>
            </a:lvl1pPr>
          </a:lstStyle>
          <a:p>
            <a:pPr lvl="0"/>
            <a:r>
              <a:rPr lang="en-US" altLang="ko-KR" dirty="0"/>
              <a:t>Insert the title </a:t>
            </a:r>
          </a:p>
          <a:p>
            <a:pPr lvl="0"/>
            <a:r>
              <a:rPr lang="en-US" altLang="ko-KR" dirty="0"/>
              <a:t>of your subtitle Here</a:t>
            </a:r>
          </a:p>
        </p:txBody>
      </p:sp>
    </p:spTree>
    <p:extLst>
      <p:ext uri="{BB962C8B-B14F-4D97-AF65-F5344CB8AC3E}">
        <p14:creationId xmlns:p14="http://schemas.microsoft.com/office/powerpoint/2010/main" val="303151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Images &amp; Contents Layout">
    <p:bg>
      <p:bgPr>
        <a:solidFill>
          <a:schemeClr val="bg1"/>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idx="10" hasCustomPrompt="1"/>
          </p:nvPr>
        </p:nvSpPr>
        <p:spPr>
          <a:xfrm>
            <a:off x="9139161" y="1"/>
            <a:ext cx="2863563" cy="3999323"/>
          </a:xfrm>
          <a:prstGeom prst="rect">
            <a:avLst/>
          </a:prstGeom>
          <a:solidFill>
            <a:schemeClr val="bg1">
              <a:lumMod val="95000"/>
            </a:schemeClr>
          </a:solidFill>
          <a:ln w="12700">
            <a:noFill/>
          </a:ln>
        </p:spPr>
        <p:txBody>
          <a:bodyPr lIns="91434" tIns="45718" rIns="91434" bIns="45718" anchor="ctr"/>
          <a:lstStyle>
            <a:lvl1pPr marL="0" indent="0" algn="ctr">
              <a:buNone/>
              <a:defRPr sz="1200">
                <a:latin typeface="+mn-lt"/>
                <a:cs typeface="Arial" pitchFamily="34" charset="0"/>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ltLang="ko-KR" dirty="0"/>
              <a:t>Your Picture Here </a:t>
            </a:r>
            <a:endParaRPr lang="ko-KR" altLang="en-US" dirty="0"/>
          </a:p>
        </p:txBody>
      </p:sp>
      <p:sp>
        <p:nvSpPr>
          <p:cNvPr id="11" name="Picture Placeholder 2"/>
          <p:cNvSpPr>
            <a:spLocks noGrp="1"/>
          </p:cNvSpPr>
          <p:nvPr>
            <p:ph type="pic" idx="11" hasCustomPrompt="1"/>
          </p:nvPr>
        </p:nvSpPr>
        <p:spPr>
          <a:xfrm>
            <a:off x="6122129" y="2870063"/>
            <a:ext cx="2863563" cy="3987939"/>
          </a:xfrm>
          <a:prstGeom prst="rect">
            <a:avLst/>
          </a:prstGeom>
          <a:solidFill>
            <a:schemeClr val="bg1">
              <a:lumMod val="95000"/>
            </a:schemeClr>
          </a:solidFill>
          <a:ln w="12700">
            <a:noFill/>
          </a:ln>
        </p:spPr>
        <p:txBody>
          <a:bodyPr lIns="91434" tIns="45718" rIns="91434" bIns="45718" anchor="ctr"/>
          <a:lstStyle>
            <a:lvl1pPr marL="0" indent="0" algn="ctr">
              <a:buNone/>
              <a:defRPr sz="1200">
                <a:latin typeface="+mn-lt"/>
                <a:cs typeface="Arial" pitchFamily="34" charset="0"/>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ltLang="ko-KR" dirty="0"/>
              <a:t>Your Picture Here </a:t>
            </a:r>
            <a:endParaRPr lang="ko-KR" altLang="en-US" dirty="0"/>
          </a:p>
        </p:txBody>
      </p:sp>
      <p:sp>
        <p:nvSpPr>
          <p:cNvPr id="3" name="Rectangle 2"/>
          <p:cNvSpPr/>
          <p:nvPr userDrawn="1"/>
        </p:nvSpPr>
        <p:spPr>
          <a:xfrm>
            <a:off x="9139161" y="4114800"/>
            <a:ext cx="2863563" cy="27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algn="ctr"/>
            <a:endParaRPr lang="ko-KR" altLang="en-US" sz="1900">
              <a:solidFill>
                <a:schemeClr val="tx1"/>
              </a:solidFill>
            </a:endParaRPr>
          </a:p>
        </p:txBody>
      </p:sp>
      <p:sp>
        <p:nvSpPr>
          <p:cNvPr id="14" name="Rectangle 13"/>
          <p:cNvSpPr/>
          <p:nvPr userDrawn="1"/>
        </p:nvSpPr>
        <p:spPr>
          <a:xfrm>
            <a:off x="6122129" y="1"/>
            <a:ext cx="2863563" cy="2754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algn="ctr"/>
            <a:endParaRPr lang="ko-KR" altLang="en-US" sz="1900">
              <a:solidFill>
                <a:schemeClr val="tx1"/>
              </a:solidFill>
            </a:endParaRPr>
          </a:p>
        </p:txBody>
      </p:sp>
    </p:spTree>
    <p:extLst>
      <p:ext uri="{BB962C8B-B14F-4D97-AF65-F5344CB8AC3E}">
        <p14:creationId xmlns:p14="http://schemas.microsoft.com/office/powerpoint/2010/main" val="149281261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Basic Layout">
    <p:spTree>
      <p:nvGrpSpPr>
        <p:cNvPr id="1" name=""/>
        <p:cNvGrpSpPr/>
        <p:nvPr/>
      </p:nvGrpSpPr>
      <p:grpSpPr>
        <a:xfrm>
          <a:off x="0" y="0"/>
          <a:ext cx="0" cy="0"/>
          <a:chOff x="0" y="0"/>
          <a:chExt cx="0" cy="0"/>
        </a:xfrm>
      </p:grpSpPr>
      <p:sp>
        <p:nvSpPr>
          <p:cNvPr id="5" name="Freeform 4"/>
          <p:cNvSpPr/>
          <p:nvPr userDrawn="1"/>
        </p:nvSpPr>
        <p:spPr>
          <a:xfrm>
            <a:off x="5088810" y="3352278"/>
            <a:ext cx="1728193" cy="3530996"/>
          </a:xfrm>
          <a:custGeom>
            <a:avLst/>
            <a:gdLst>
              <a:gd name="connsiteX0" fmla="*/ 1847850 w 3571875"/>
              <a:gd name="connsiteY0" fmla="*/ 6791325 h 6791325"/>
              <a:gd name="connsiteX1" fmla="*/ 3571875 w 3571875"/>
              <a:gd name="connsiteY1" fmla="*/ 6781800 h 6791325"/>
              <a:gd name="connsiteX2" fmla="*/ 2514600 w 3571875"/>
              <a:gd name="connsiteY2" fmla="*/ 3819525 h 6791325"/>
              <a:gd name="connsiteX3" fmla="*/ 2390775 w 3571875"/>
              <a:gd name="connsiteY3" fmla="*/ 3267075 h 6791325"/>
              <a:gd name="connsiteX4" fmla="*/ 2752725 w 3571875"/>
              <a:gd name="connsiteY4" fmla="*/ 2162175 h 6791325"/>
              <a:gd name="connsiteX5" fmla="*/ 3390900 w 3571875"/>
              <a:gd name="connsiteY5" fmla="*/ 1247775 h 6791325"/>
              <a:gd name="connsiteX6" fmla="*/ 3209925 w 3571875"/>
              <a:gd name="connsiteY6" fmla="*/ 1133475 h 6791325"/>
              <a:gd name="connsiteX7" fmla="*/ 2543175 w 3571875"/>
              <a:gd name="connsiteY7" fmla="*/ 1857375 h 6791325"/>
              <a:gd name="connsiteX8" fmla="*/ 2371725 w 3571875"/>
              <a:gd name="connsiteY8" fmla="*/ 1752600 h 6791325"/>
              <a:gd name="connsiteX9" fmla="*/ 2771775 w 3571875"/>
              <a:gd name="connsiteY9" fmla="*/ 390525 h 6791325"/>
              <a:gd name="connsiteX10" fmla="*/ 2486025 w 3571875"/>
              <a:gd name="connsiteY10" fmla="*/ 295275 h 6791325"/>
              <a:gd name="connsiteX11" fmla="*/ 2124075 w 3571875"/>
              <a:gd name="connsiteY11" fmla="*/ 1609725 h 6791325"/>
              <a:gd name="connsiteX12" fmla="*/ 1971675 w 3571875"/>
              <a:gd name="connsiteY12" fmla="*/ 1495425 h 6791325"/>
              <a:gd name="connsiteX13" fmla="*/ 1990725 w 3571875"/>
              <a:gd name="connsiteY13" fmla="*/ 0 h 6791325"/>
              <a:gd name="connsiteX14" fmla="*/ 1790700 w 3571875"/>
              <a:gd name="connsiteY14" fmla="*/ 66675 h 6791325"/>
              <a:gd name="connsiteX15" fmla="*/ 1724025 w 3571875"/>
              <a:gd name="connsiteY15" fmla="*/ 1514475 h 6791325"/>
              <a:gd name="connsiteX16" fmla="*/ 1524000 w 3571875"/>
              <a:gd name="connsiteY16" fmla="*/ 1504950 h 6791325"/>
              <a:gd name="connsiteX17" fmla="*/ 1352550 w 3571875"/>
              <a:gd name="connsiteY17" fmla="*/ 123825 h 6791325"/>
              <a:gd name="connsiteX18" fmla="*/ 1171575 w 3571875"/>
              <a:gd name="connsiteY18" fmla="*/ 123825 h 6791325"/>
              <a:gd name="connsiteX19" fmla="*/ 1219200 w 3571875"/>
              <a:gd name="connsiteY19" fmla="*/ 1638300 h 6791325"/>
              <a:gd name="connsiteX20" fmla="*/ 1057275 w 3571875"/>
              <a:gd name="connsiteY20" fmla="*/ 2190750 h 6791325"/>
              <a:gd name="connsiteX21" fmla="*/ 800100 w 3571875"/>
              <a:gd name="connsiteY21" fmla="*/ 2247900 h 6791325"/>
              <a:gd name="connsiteX22" fmla="*/ 85725 w 3571875"/>
              <a:gd name="connsiteY22" fmla="*/ 1733550 h 6791325"/>
              <a:gd name="connsiteX23" fmla="*/ 0 w 3571875"/>
              <a:gd name="connsiteY23" fmla="*/ 2038350 h 6791325"/>
              <a:gd name="connsiteX24" fmla="*/ 609600 w 3571875"/>
              <a:gd name="connsiteY24" fmla="*/ 2743200 h 6791325"/>
              <a:gd name="connsiteX25" fmla="*/ 1238250 w 3571875"/>
              <a:gd name="connsiteY25" fmla="*/ 3476625 h 6791325"/>
              <a:gd name="connsiteX26" fmla="*/ 1457325 w 3571875"/>
              <a:gd name="connsiteY26" fmla="*/ 4010025 h 6791325"/>
              <a:gd name="connsiteX27" fmla="*/ 1847850 w 3571875"/>
              <a:gd name="connsiteY27" fmla="*/ 6791325 h 6791325"/>
              <a:gd name="connsiteX0" fmla="*/ 1889034 w 3613059"/>
              <a:gd name="connsiteY0" fmla="*/ 6791325 h 6791325"/>
              <a:gd name="connsiteX1" fmla="*/ 3613059 w 3613059"/>
              <a:gd name="connsiteY1" fmla="*/ 6781800 h 6791325"/>
              <a:gd name="connsiteX2" fmla="*/ 2555784 w 3613059"/>
              <a:gd name="connsiteY2" fmla="*/ 3819525 h 6791325"/>
              <a:gd name="connsiteX3" fmla="*/ 2431959 w 3613059"/>
              <a:gd name="connsiteY3" fmla="*/ 3267075 h 6791325"/>
              <a:gd name="connsiteX4" fmla="*/ 2793909 w 3613059"/>
              <a:gd name="connsiteY4" fmla="*/ 2162175 h 6791325"/>
              <a:gd name="connsiteX5" fmla="*/ 3432084 w 3613059"/>
              <a:gd name="connsiteY5" fmla="*/ 1247775 h 6791325"/>
              <a:gd name="connsiteX6" fmla="*/ 3251109 w 3613059"/>
              <a:gd name="connsiteY6" fmla="*/ 1133475 h 6791325"/>
              <a:gd name="connsiteX7" fmla="*/ 2584359 w 3613059"/>
              <a:gd name="connsiteY7" fmla="*/ 1857375 h 6791325"/>
              <a:gd name="connsiteX8" fmla="*/ 2412909 w 3613059"/>
              <a:gd name="connsiteY8" fmla="*/ 1752600 h 6791325"/>
              <a:gd name="connsiteX9" fmla="*/ 2812959 w 3613059"/>
              <a:gd name="connsiteY9" fmla="*/ 390525 h 6791325"/>
              <a:gd name="connsiteX10" fmla="*/ 2527209 w 3613059"/>
              <a:gd name="connsiteY10" fmla="*/ 295275 h 6791325"/>
              <a:gd name="connsiteX11" fmla="*/ 2165259 w 3613059"/>
              <a:gd name="connsiteY11" fmla="*/ 1609725 h 6791325"/>
              <a:gd name="connsiteX12" fmla="*/ 2012859 w 3613059"/>
              <a:gd name="connsiteY12" fmla="*/ 1495425 h 6791325"/>
              <a:gd name="connsiteX13" fmla="*/ 2031909 w 3613059"/>
              <a:gd name="connsiteY13" fmla="*/ 0 h 6791325"/>
              <a:gd name="connsiteX14" fmla="*/ 1831884 w 3613059"/>
              <a:gd name="connsiteY14" fmla="*/ 66675 h 6791325"/>
              <a:gd name="connsiteX15" fmla="*/ 1765209 w 3613059"/>
              <a:gd name="connsiteY15" fmla="*/ 1514475 h 6791325"/>
              <a:gd name="connsiteX16" fmla="*/ 1565184 w 3613059"/>
              <a:gd name="connsiteY16" fmla="*/ 1504950 h 6791325"/>
              <a:gd name="connsiteX17" fmla="*/ 1393734 w 3613059"/>
              <a:gd name="connsiteY17" fmla="*/ 123825 h 6791325"/>
              <a:gd name="connsiteX18" fmla="*/ 1212759 w 3613059"/>
              <a:gd name="connsiteY18" fmla="*/ 123825 h 6791325"/>
              <a:gd name="connsiteX19" fmla="*/ 1260384 w 3613059"/>
              <a:gd name="connsiteY19" fmla="*/ 1638300 h 6791325"/>
              <a:gd name="connsiteX20" fmla="*/ 1098459 w 3613059"/>
              <a:gd name="connsiteY20" fmla="*/ 2190750 h 6791325"/>
              <a:gd name="connsiteX21" fmla="*/ 841284 w 3613059"/>
              <a:gd name="connsiteY21" fmla="*/ 2247900 h 6791325"/>
              <a:gd name="connsiteX22" fmla="*/ 126909 w 3613059"/>
              <a:gd name="connsiteY22" fmla="*/ 1733550 h 6791325"/>
              <a:gd name="connsiteX23" fmla="*/ 41184 w 3613059"/>
              <a:gd name="connsiteY23" fmla="*/ 2038350 h 6791325"/>
              <a:gd name="connsiteX24" fmla="*/ 650784 w 3613059"/>
              <a:gd name="connsiteY24" fmla="*/ 2743200 h 6791325"/>
              <a:gd name="connsiteX25" fmla="*/ 1279434 w 3613059"/>
              <a:gd name="connsiteY25" fmla="*/ 3476625 h 6791325"/>
              <a:gd name="connsiteX26" fmla="*/ 1498509 w 3613059"/>
              <a:gd name="connsiteY26" fmla="*/ 4010025 h 6791325"/>
              <a:gd name="connsiteX27" fmla="*/ 1889034 w 3613059"/>
              <a:gd name="connsiteY27" fmla="*/ 6791325 h 6791325"/>
              <a:gd name="connsiteX0" fmla="*/ 1872461 w 3596486"/>
              <a:gd name="connsiteY0" fmla="*/ 6791325 h 6791325"/>
              <a:gd name="connsiteX1" fmla="*/ 3596486 w 3596486"/>
              <a:gd name="connsiteY1" fmla="*/ 6781800 h 6791325"/>
              <a:gd name="connsiteX2" fmla="*/ 2539211 w 3596486"/>
              <a:gd name="connsiteY2" fmla="*/ 3819525 h 6791325"/>
              <a:gd name="connsiteX3" fmla="*/ 2415386 w 3596486"/>
              <a:gd name="connsiteY3" fmla="*/ 3267075 h 6791325"/>
              <a:gd name="connsiteX4" fmla="*/ 2777336 w 3596486"/>
              <a:gd name="connsiteY4" fmla="*/ 2162175 h 6791325"/>
              <a:gd name="connsiteX5" fmla="*/ 3415511 w 3596486"/>
              <a:gd name="connsiteY5" fmla="*/ 1247775 h 6791325"/>
              <a:gd name="connsiteX6" fmla="*/ 3234536 w 3596486"/>
              <a:gd name="connsiteY6" fmla="*/ 1133475 h 6791325"/>
              <a:gd name="connsiteX7" fmla="*/ 2567786 w 3596486"/>
              <a:gd name="connsiteY7" fmla="*/ 1857375 h 6791325"/>
              <a:gd name="connsiteX8" fmla="*/ 2396336 w 3596486"/>
              <a:gd name="connsiteY8" fmla="*/ 1752600 h 6791325"/>
              <a:gd name="connsiteX9" fmla="*/ 2796386 w 3596486"/>
              <a:gd name="connsiteY9" fmla="*/ 390525 h 6791325"/>
              <a:gd name="connsiteX10" fmla="*/ 2510636 w 3596486"/>
              <a:gd name="connsiteY10" fmla="*/ 295275 h 6791325"/>
              <a:gd name="connsiteX11" fmla="*/ 2148686 w 3596486"/>
              <a:gd name="connsiteY11" fmla="*/ 1609725 h 6791325"/>
              <a:gd name="connsiteX12" fmla="*/ 1996286 w 3596486"/>
              <a:gd name="connsiteY12" fmla="*/ 1495425 h 6791325"/>
              <a:gd name="connsiteX13" fmla="*/ 2015336 w 3596486"/>
              <a:gd name="connsiteY13" fmla="*/ 0 h 6791325"/>
              <a:gd name="connsiteX14" fmla="*/ 1815311 w 3596486"/>
              <a:gd name="connsiteY14" fmla="*/ 66675 h 6791325"/>
              <a:gd name="connsiteX15" fmla="*/ 1748636 w 3596486"/>
              <a:gd name="connsiteY15" fmla="*/ 1514475 h 6791325"/>
              <a:gd name="connsiteX16" fmla="*/ 1548611 w 3596486"/>
              <a:gd name="connsiteY16" fmla="*/ 1504950 h 6791325"/>
              <a:gd name="connsiteX17" fmla="*/ 1377161 w 3596486"/>
              <a:gd name="connsiteY17" fmla="*/ 123825 h 6791325"/>
              <a:gd name="connsiteX18" fmla="*/ 1196186 w 3596486"/>
              <a:gd name="connsiteY18" fmla="*/ 123825 h 6791325"/>
              <a:gd name="connsiteX19" fmla="*/ 1243811 w 3596486"/>
              <a:gd name="connsiteY19" fmla="*/ 1638300 h 6791325"/>
              <a:gd name="connsiteX20" fmla="*/ 1081886 w 3596486"/>
              <a:gd name="connsiteY20" fmla="*/ 2190750 h 6791325"/>
              <a:gd name="connsiteX21" fmla="*/ 824711 w 3596486"/>
              <a:gd name="connsiteY21" fmla="*/ 2247900 h 6791325"/>
              <a:gd name="connsiteX22" fmla="*/ 110336 w 3596486"/>
              <a:gd name="connsiteY22" fmla="*/ 1733550 h 6791325"/>
              <a:gd name="connsiteX23" fmla="*/ 76998 w 3596486"/>
              <a:gd name="connsiteY23" fmla="*/ 2038350 h 6791325"/>
              <a:gd name="connsiteX24" fmla="*/ 634211 w 3596486"/>
              <a:gd name="connsiteY24" fmla="*/ 2743200 h 6791325"/>
              <a:gd name="connsiteX25" fmla="*/ 1262861 w 3596486"/>
              <a:gd name="connsiteY25" fmla="*/ 3476625 h 6791325"/>
              <a:gd name="connsiteX26" fmla="*/ 1481936 w 3596486"/>
              <a:gd name="connsiteY26" fmla="*/ 4010025 h 6791325"/>
              <a:gd name="connsiteX27" fmla="*/ 1872461 w 3596486"/>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93297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814105 h 6814105"/>
              <a:gd name="connsiteX1" fmla="*/ 3693484 w 3693484"/>
              <a:gd name="connsiteY1" fmla="*/ 6804580 h 6814105"/>
              <a:gd name="connsiteX2" fmla="*/ 2636209 w 3693484"/>
              <a:gd name="connsiteY2" fmla="*/ 3842305 h 6814105"/>
              <a:gd name="connsiteX3" fmla="*/ 2512384 w 3693484"/>
              <a:gd name="connsiteY3" fmla="*/ 3289855 h 6814105"/>
              <a:gd name="connsiteX4" fmla="*/ 2874334 w 3693484"/>
              <a:gd name="connsiteY4" fmla="*/ 2184955 h 6814105"/>
              <a:gd name="connsiteX5" fmla="*/ 3512509 w 3693484"/>
              <a:gd name="connsiteY5" fmla="*/ 1270555 h 6814105"/>
              <a:gd name="connsiteX6" fmla="*/ 3331534 w 3693484"/>
              <a:gd name="connsiteY6" fmla="*/ 1156255 h 6814105"/>
              <a:gd name="connsiteX7" fmla="*/ 2664784 w 3693484"/>
              <a:gd name="connsiteY7" fmla="*/ 1880155 h 6814105"/>
              <a:gd name="connsiteX8" fmla="*/ 2493334 w 3693484"/>
              <a:gd name="connsiteY8" fmla="*/ 1775380 h 6814105"/>
              <a:gd name="connsiteX9" fmla="*/ 2893384 w 3693484"/>
              <a:gd name="connsiteY9" fmla="*/ 413305 h 6814105"/>
              <a:gd name="connsiteX10" fmla="*/ 2607634 w 3693484"/>
              <a:gd name="connsiteY10" fmla="*/ 318055 h 6814105"/>
              <a:gd name="connsiteX11" fmla="*/ 2245684 w 3693484"/>
              <a:gd name="connsiteY11" fmla="*/ 1632505 h 6814105"/>
              <a:gd name="connsiteX12" fmla="*/ 2131384 w 3693484"/>
              <a:gd name="connsiteY12" fmla="*/ 1565830 h 6814105"/>
              <a:gd name="connsiteX13" fmla="*/ 2193297 w 3693484"/>
              <a:gd name="connsiteY13" fmla="*/ 122792 h 6814105"/>
              <a:gd name="connsiteX14" fmla="*/ 1878971 w 3693484"/>
              <a:gd name="connsiteY14" fmla="*/ 132318 h 6814105"/>
              <a:gd name="connsiteX15" fmla="*/ 1798009 w 3693484"/>
              <a:gd name="connsiteY15" fmla="*/ 1522968 h 6814105"/>
              <a:gd name="connsiteX16" fmla="*/ 1674184 w 3693484"/>
              <a:gd name="connsiteY16" fmla="*/ 1527729 h 6814105"/>
              <a:gd name="connsiteX17" fmla="*/ 1593221 w 3693484"/>
              <a:gd name="connsiteY17" fmla="*/ 346630 h 6814105"/>
              <a:gd name="connsiteX18" fmla="*/ 1307472 w 3693484"/>
              <a:gd name="connsiteY18" fmla="*/ 337105 h 6814105"/>
              <a:gd name="connsiteX19" fmla="*/ 1312234 w 3693484"/>
              <a:gd name="connsiteY19" fmla="*/ 1603930 h 6814105"/>
              <a:gd name="connsiteX20" fmla="*/ 1259846 w 3693484"/>
              <a:gd name="connsiteY20" fmla="*/ 1994455 h 6814105"/>
              <a:gd name="connsiteX21" fmla="*/ 902659 w 3693484"/>
              <a:gd name="connsiteY21" fmla="*/ 2270680 h 6814105"/>
              <a:gd name="connsiteX22" fmla="*/ 207334 w 3693484"/>
              <a:gd name="connsiteY22" fmla="*/ 1756330 h 6814105"/>
              <a:gd name="connsiteX23" fmla="*/ 173996 w 3693484"/>
              <a:gd name="connsiteY23" fmla="*/ 2061130 h 6814105"/>
              <a:gd name="connsiteX24" fmla="*/ 731209 w 3693484"/>
              <a:gd name="connsiteY24" fmla="*/ 2765980 h 6814105"/>
              <a:gd name="connsiteX25" fmla="*/ 1359859 w 3693484"/>
              <a:gd name="connsiteY25" fmla="*/ 3499405 h 6814105"/>
              <a:gd name="connsiteX26" fmla="*/ 1578934 w 3693484"/>
              <a:gd name="connsiteY26" fmla="*/ 4032805 h 6814105"/>
              <a:gd name="connsiteX27" fmla="*/ 1969459 w 3693484"/>
              <a:gd name="connsiteY27" fmla="*/ 6814105 h 6814105"/>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45684 w 3693484"/>
              <a:gd name="connsiteY11" fmla="*/ 1663910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21922 w 3693484"/>
              <a:gd name="connsiteY10" fmla="*/ 401847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598109 w 3693484"/>
              <a:gd name="connsiteY7" fmla="*/ 18496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64809 w 3693484"/>
              <a:gd name="connsiteY4" fmla="*/ 219731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83859 w 3693484"/>
              <a:gd name="connsiteY4" fmla="*/ 2092535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21959 w 3693484"/>
              <a:gd name="connsiteY4" fmla="*/ 2097298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59934 w 3693484"/>
              <a:gd name="connsiteY0" fmla="*/ 6707398 h 6835985"/>
              <a:gd name="connsiteX1" fmla="*/ 3693484 w 3693484"/>
              <a:gd name="connsiteY1" fmla="*/ 6835985 h 6835985"/>
              <a:gd name="connsiteX2" fmla="*/ 2640971 w 3693484"/>
              <a:gd name="connsiteY2" fmla="*/ 3878472 h 6835985"/>
              <a:gd name="connsiteX3" fmla="*/ 2517146 w 3693484"/>
              <a:gd name="connsiteY3" fmla="*/ 3345073 h 6835985"/>
              <a:gd name="connsiteX4" fmla="*/ 2755270 w 3693484"/>
              <a:gd name="connsiteY4" fmla="*/ 2811673 h 6835985"/>
              <a:gd name="connsiteX5" fmla="*/ 2864809 w 3693484"/>
              <a:gd name="connsiteY5" fmla="*/ 2192548 h 6835985"/>
              <a:gd name="connsiteX6" fmla="*/ 3512509 w 3693484"/>
              <a:gd name="connsiteY6" fmla="*/ 1301960 h 6835985"/>
              <a:gd name="connsiteX7" fmla="*/ 3298197 w 3693484"/>
              <a:gd name="connsiteY7" fmla="*/ 1178135 h 6835985"/>
              <a:gd name="connsiteX8" fmla="*/ 2607634 w 3693484"/>
              <a:gd name="connsiteY8" fmla="*/ 1878222 h 6835985"/>
              <a:gd name="connsiteX9" fmla="*/ 2531434 w 3693484"/>
              <a:gd name="connsiteY9" fmla="*/ 1821072 h 6835985"/>
              <a:gd name="connsiteX10" fmla="*/ 2874334 w 3693484"/>
              <a:gd name="connsiteY10" fmla="*/ 563772 h 6835985"/>
              <a:gd name="connsiteX11" fmla="*/ 2598109 w 3693484"/>
              <a:gd name="connsiteY11" fmla="*/ 397084 h 6835985"/>
              <a:gd name="connsiteX12" fmla="*/ 2207584 w 3693484"/>
              <a:gd name="connsiteY12" fmla="*/ 1659147 h 6835985"/>
              <a:gd name="connsiteX13" fmla="*/ 2131384 w 3693484"/>
              <a:gd name="connsiteY13" fmla="*/ 1597235 h 6835985"/>
              <a:gd name="connsiteX14" fmla="*/ 2193297 w 3693484"/>
              <a:gd name="connsiteY14" fmla="*/ 154197 h 6835985"/>
              <a:gd name="connsiteX15" fmla="*/ 1878971 w 3693484"/>
              <a:gd name="connsiteY15" fmla="*/ 163723 h 6835985"/>
              <a:gd name="connsiteX16" fmla="*/ 1798009 w 3693484"/>
              <a:gd name="connsiteY16" fmla="*/ 1554373 h 6835985"/>
              <a:gd name="connsiteX17" fmla="*/ 1674184 w 3693484"/>
              <a:gd name="connsiteY17" fmla="*/ 1559134 h 6835985"/>
              <a:gd name="connsiteX18" fmla="*/ 1593221 w 3693484"/>
              <a:gd name="connsiteY18" fmla="*/ 378035 h 6835985"/>
              <a:gd name="connsiteX19" fmla="*/ 1307472 w 3693484"/>
              <a:gd name="connsiteY19" fmla="*/ 368510 h 6835985"/>
              <a:gd name="connsiteX20" fmla="*/ 1312234 w 3693484"/>
              <a:gd name="connsiteY20" fmla="*/ 1635335 h 6835985"/>
              <a:gd name="connsiteX21" fmla="*/ 1259846 w 3693484"/>
              <a:gd name="connsiteY21" fmla="*/ 2025860 h 6835985"/>
              <a:gd name="connsiteX22" fmla="*/ 902659 w 3693484"/>
              <a:gd name="connsiteY22" fmla="*/ 2302085 h 6835985"/>
              <a:gd name="connsiteX23" fmla="*/ 207334 w 3693484"/>
              <a:gd name="connsiteY23" fmla="*/ 1787735 h 6835985"/>
              <a:gd name="connsiteX24" fmla="*/ 173996 w 3693484"/>
              <a:gd name="connsiteY24" fmla="*/ 2092535 h 6835985"/>
              <a:gd name="connsiteX25" fmla="*/ 745496 w 3693484"/>
              <a:gd name="connsiteY25" fmla="*/ 2806910 h 6835985"/>
              <a:gd name="connsiteX26" fmla="*/ 1440822 w 3693484"/>
              <a:gd name="connsiteY26" fmla="*/ 3583198 h 6835985"/>
              <a:gd name="connsiteX27" fmla="*/ 1617034 w 3693484"/>
              <a:gd name="connsiteY27" fmla="*/ 4107073 h 6835985"/>
              <a:gd name="connsiteX28" fmla="*/ 1959934 w 3693484"/>
              <a:gd name="connsiteY28" fmla="*/ 6707398 h 6835985"/>
              <a:gd name="connsiteX0" fmla="*/ 1959934 w 3664909"/>
              <a:gd name="connsiteY0" fmla="*/ 6707398 h 6712160"/>
              <a:gd name="connsiteX1" fmla="*/ 3664909 w 3664909"/>
              <a:gd name="connsiteY1" fmla="*/ 6712160 h 6712160"/>
              <a:gd name="connsiteX2" fmla="*/ 2640971 w 3664909"/>
              <a:gd name="connsiteY2" fmla="*/ 3878472 h 6712160"/>
              <a:gd name="connsiteX3" fmla="*/ 2517146 w 3664909"/>
              <a:gd name="connsiteY3" fmla="*/ 3345073 h 6712160"/>
              <a:gd name="connsiteX4" fmla="*/ 2755270 w 3664909"/>
              <a:gd name="connsiteY4" fmla="*/ 2811673 h 6712160"/>
              <a:gd name="connsiteX5" fmla="*/ 2864809 w 3664909"/>
              <a:gd name="connsiteY5" fmla="*/ 2192548 h 6712160"/>
              <a:gd name="connsiteX6" fmla="*/ 3512509 w 3664909"/>
              <a:gd name="connsiteY6" fmla="*/ 1301960 h 6712160"/>
              <a:gd name="connsiteX7" fmla="*/ 3298197 w 3664909"/>
              <a:gd name="connsiteY7" fmla="*/ 1178135 h 6712160"/>
              <a:gd name="connsiteX8" fmla="*/ 2607634 w 3664909"/>
              <a:gd name="connsiteY8" fmla="*/ 1878222 h 6712160"/>
              <a:gd name="connsiteX9" fmla="*/ 2531434 w 3664909"/>
              <a:gd name="connsiteY9" fmla="*/ 1821072 h 6712160"/>
              <a:gd name="connsiteX10" fmla="*/ 2874334 w 3664909"/>
              <a:gd name="connsiteY10" fmla="*/ 563772 h 6712160"/>
              <a:gd name="connsiteX11" fmla="*/ 2598109 w 3664909"/>
              <a:gd name="connsiteY11" fmla="*/ 397084 h 6712160"/>
              <a:gd name="connsiteX12" fmla="*/ 2207584 w 3664909"/>
              <a:gd name="connsiteY12" fmla="*/ 1659147 h 6712160"/>
              <a:gd name="connsiteX13" fmla="*/ 2131384 w 3664909"/>
              <a:gd name="connsiteY13" fmla="*/ 1597235 h 6712160"/>
              <a:gd name="connsiteX14" fmla="*/ 2193297 w 3664909"/>
              <a:gd name="connsiteY14" fmla="*/ 154197 h 6712160"/>
              <a:gd name="connsiteX15" fmla="*/ 1878971 w 3664909"/>
              <a:gd name="connsiteY15" fmla="*/ 163723 h 6712160"/>
              <a:gd name="connsiteX16" fmla="*/ 1798009 w 3664909"/>
              <a:gd name="connsiteY16" fmla="*/ 1554373 h 6712160"/>
              <a:gd name="connsiteX17" fmla="*/ 1674184 w 3664909"/>
              <a:gd name="connsiteY17" fmla="*/ 1559134 h 6712160"/>
              <a:gd name="connsiteX18" fmla="*/ 1593221 w 3664909"/>
              <a:gd name="connsiteY18" fmla="*/ 378035 h 6712160"/>
              <a:gd name="connsiteX19" fmla="*/ 1307472 w 3664909"/>
              <a:gd name="connsiteY19" fmla="*/ 368510 h 6712160"/>
              <a:gd name="connsiteX20" fmla="*/ 1312234 w 3664909"/>
              <a:gd name="connsiteY20" fmla="*/ 1635335 h 6712160"/>
              <a:gd name="connsiteX21" fmla="*/ 1259846 w 3664909"/>
              <a:gd name="connsiteY21" fmla="*/ 2025860 h 6712160"/>
              <a:gd name="connsiteX22" fmla="*/ 902659 w 3664909"/>
              <a:gd name="connsiteY22" fmla="*/ 2302085 h 6712160"/>
              <a:gd name="connsiteX23" fmla="*/ 207334 w 3664909"/>
              <a:gd name="connsiteY23" fmla="*/ 1787735 h 6712160"/>
              <a:gd name="connsiteX24" fmla="*/ 173996 w 3664909"/>
              <a:gd name="connsiteY24" fmla="*/ 2092535 h 6712160"/>
              <a:gd name="connsiteX25" fmla="*/ 745496 w 3664909"/>
              <a:gd name="connsiteY25" fmla="*/ 2806910 h 6712160"/>
              <a:gd name="connsiteX26" fmla="*/ 1440822 w 3664909"/>
              <a:gd name="connsiteY26" fmla="*/ 3583198 h 6712160"/>
              <a:gd name="connsiteX27" fmla="*/ 1617034 w 3664909"/>
              <a:gd name="connsiteY27" fmla="*/ 4107073 h 6712160"/>
              <a:gd name="connsiteX28" fmla="*/ 1959934 w 3664909"/>
              <a:gd name="connsiteY28" fmla="*/ 6707398 h 6712160"/>
              <a:gd name="connsiteX0" fmla="*/ 1959934 w 3650621"/>
              <a:gd name="connsiteY0" fmla="*/ 6707398 h 6707398"/>
              <a:gd name="connsiteX1" fmla="*/ 3650621 w 3650621"/>
              <a:gd name="connsiteY1" fmla="*/ 6702635 h 6707398"/>
              <a:gd name="connsiteX2" fmla="*/ 2640971 w 3650621"/>
              <a:gd name="connsiteY2" fmla="*/ 3878472 h 6707398"/>
              <a:gd name="connsiteX3" fmla="*/ 2517146 w 3650621"/>
              <a:gd name="connsiteY3" fmla="*/ 3345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424245 w 3650621"/>
              <a:gd name="connsiteY0" fmla="*/ 6728001 h 6728001"/>
              <a:gd name="connsiteX1" fmla="*/ 3650621 w 3650621"/>
              <a:gd name="connsiteY1" fmla="*/ 6702635 h 6728001"/>
              <a:gd name="connsiteX2" fmla="*/ 2640971 w 3650621"/>
              <a:gd name="connsiteY2" fmla="*/ 3878472 h 6728001"/>
              <a:gd name="connsiteX3" fmla="*/ 2539547 w 3650621"/>
              <a:gd name="connsiteY3" fmla="*/ 3373073 h 6728001"/>
              <a:gd name="connsiteX4" fmla="*/ 2755270 w 3650621"/>
              <a:gd name="connsiteY4" fmla="*/ 2811673 h 6728001"/>
              <a:gd name="connsiteX5" fmla="*/ 2864809 w 3650621"/>
              <a:gd name="connsiteY5" fmla="*/ 2192548 h 6728001"/>
              <a:gd name="connsiteX6" fmla="*/ 3512509 w 3650621"/>
              <a:gd name="connsiteY6" fmla="*/ 1301960 h 6728001"/>
              <a:gd name="connsiteX7" fmla="*/ 3298197 w 3650621"/>
              <a:gd name="connsiteY7" fmla="*/ 1178135 h 6728001"/>
              <a:gd name="connsiteX8" fmla="*/ 2607634 w 3650621"/>
              <a:gd name="connsiteY8" fmla="*/ 1878222 h 6728001"/>
              <a:gd name="connsiteX9" fmla="*/ 2531434 w 3650621"/>
              <a:gd name="connsiteY9" fmla="*/ 1821072 h 6728001"/>
              <a:gd name="connsiteX10" fmla="*/ 2874334 w 3650621"/>
              <a:gd name="connsiteY10" fmla="*/ 563772 h 6728001"/>
              <a:gd name="connsiteX11" fmla="*/ 2598109 w 3650621"/>
              <a:gd name="connsiteY11" fmla="*/ 397084 h 6728001"/>
              <a:gd name="connsiteX12" fmla="*/ 2207584 w 3650621"/>
              <a:gd name="connsiteY12" fmla="*/ 1659147 h 6728001"/>
              <a:gd name="connsiteX13" fmla="*/ 2131384 w 3650621"/>
              <a:gd name="connsiteY13" fmla="*/ 1597235 h 6728001"/>
              <a:gd name="connsiteX14" fmla="*/ 2193297 w 3650621"/>
              <a:gd name="connsiteY14" fmla="*/ 154197 h 6728001"/>
              <a:gd name="connsiteX15" fmla="*/ 1878971 w 3650621"/>
              <a:gd name="connsiteY15" fmla="*/ 163723 h 6728001"/>
              <a:gd name="connsiteX16" fmla="*/ 1798009 w 3650621"/>
              <a:gd name="connsiteY16" fmla="*/ 1554373 h 6728001"/>
              <a:gd name="connsiteX17" fmla="*/ 1674184 w 3650621"/>
              <a:gd name="connsiteY17" fmla="*/ 1559134 h 6728001"/>
              <a:gd name="connsiteX18" fmla="*/ 1593221 w 3650621"/>
              <a:gd name="connsiteY18" fmla="*/ 378035 h 6728001"/>
              <a:gd name="connsiteX19" fmla="*/ 1307472 w 3650621"/>
              <a:gd name="connsiteY19" fmla="*/ 368510 h 6728001"/>
              <a:gd name="connsiteX20" fmla="*/ 1312234 w 3650621"/>
              <a:gd name="connsiteY20" fmla="*/ 1635335 h 6728001"/>
              <a:gd name="connsiteX21" fmla="*/ 1259846 w 3650621"/>
              <a:gd name="connsiteY21" fmla="*/ 2025860 h 6728001"/>
              <a:gd name="connsiteX22" fmla="*/ 902659 w 3650621"/>
              <a:gd name="connsiteY22" fmla="*/ 2302085 h 6728001"/>
              <a:gd name="connsiteX23" fmla="*/ 207334 w 3650621"/>
              <a:gd name="connsiteY23" fmla="*/ 1787735 h 6728001"/>
              <a:gd name="connsiteX24" fmla="*/ 173996 w 3650621"/>
              <a:gd name="connsiteY24" fmla="*/ 2092535 h 6728001"/>
              <a:gd name="connsiteX25" fmla="*/ 745496 w 3650621"/>
              <a:gd name="connsiteY25" fmla="*/ 2806910 h 6728001"/>
              <a:gd name="connsiteX26" fmla="*/ 1440822 w 3650621"/>
              <a:gd name="connsiteY26" fmla="*/ 3583198 h 6728001"/>
              <a:gd name="connsiteX27" fmla="*/ 1617034 w 3650621"/>
              <a:gd name="connsiteY27" fmla="*/ 4107073 h 6728001"/>
              <a:gd name="connsiteX28" fmla="*/ 1424245 w 3650621"/>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78205 w 3560733"/>
              <a:gd name="connsiteY22" fmla="*/ 2295217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378326 w 3514814"/>
              <a:gd name="connsiteY0" fmla="*/ 6728001 h 6728001"/>
              <a:gd name="connsiteX1" fmla="*/ 3144559 w 3514814"/>
              <a:gd name="connsiteY1" fmla="*/ 6709503 h 6728001"/>
              <a:gd name="connsiteX2" fmla="*/ 2595052 w 3514814"/>
              <a:gd name="connsiteY2" fmla="*/ 3878472 h 6728001"/>
              <a:gd name="connsiteX3" fmla="*/ 2507364 w 3514814"/>
              <a:gd name="connsiteY3" fmla="*/ 3482959 h 6728001"/>
              <a:gd name="connsiteX4" fmla="*/ 2778029 w 3514814"/>
              <a:gd name="connsiteY4" fmla="*/ 2866616 h 6728001"/>
              <a:gd name="connsiteX5" fmla="*/ 2818890 w 3514814"/>
              <a:gd name="connsiteY5" fmla="*/ 2192548 h 6728001"/>
              <a:gd name="connsiteX6" fmla="*/ 3466590 w 3514814"/>
              <a:gd name="connsiteY6" fmla="*/ 1301960 h 6728001"/>
              <a:gd name="connsiteX7" fmla="*/ 3252278 w 3514814"/>
              <a:gd name="connsiteY7" fmla="*/ 1178135 h 6728001"/>
              <a:gd name="connsiteX8" fmla="*/ 2561715 w 3514814"/>
              <a:gd name="connsiteY8" fmla="*/ 1878222 h 6728001"/>
              <a:gd name="connsiteX9" fmla="*/ 2485515 w 3514814"/>
              <a:gd name="connsiteY9" fmla="*/ 1821072 h 6728001"/>
              <a:gd name="connsiteX10" fmla="*/ 2828415 w 3514814"/>
              <a:gd name="connsiteY10" fmla="*/ 563772 h 6728001"/>
              <a:gd name="connsiteX11" fmla="*/ 2552190 w 3514814"/>
              <a:gd name="connsiteY11" fmla="*/ 397084 h 6728001"/>
              <a:gd name="connsiteX12" fmla="*/ 2161665 w 3514814"/>
              <a:gd name="connsiteY12" fmla="*/ 1659147 h 6728001"/>
              <a:gd name="connsiteX13" fmla="*/ 2085465 w 3514814"/>
              <a:gd name="connsiteY13" fmla="*/ 1597235 h 6728001"/>
              <a:gd name="connsiteX14" fmla="*/ 2147378 w 3514814"/>
              <a:gd name="connsiteY14" fmla="*/ 154197 h 6728001"/>
              <a:gd name="connsiteX15" fmla="*/ 1833052 w 3514814"/>
              <a:gd name="connsiteY15" fmla="*/ 163723 h 6728001"/>
              <a:gd name="connsiteX16" fmla="*/ 1752090 w 3514814"/>
              <a:gd name="connsiteY16" fmla="*/ 1554373 h 6728001"/>
              <a:gd name="connsiteX17" fmla="*/ 1628265 w 3514814"/>
              <a:gd name="connsiteY17" fmla="*/ 1559134 h 6728001"/>
              <a:gd name="connsiteX18" fmla="*/ 1547302 w 3514814"/>
              <a:gd name="connsiteY18" fmla="*/ 378035 h 6728001"/>
              <a:gd name="connsiteX19" fmla="*/ 1261553 w 3514814"/>
              <a:gd name="connsiteY19" fmla="*/ 368510 h 6728001"/>
              <a:gd name="connsiteX20" fmla="*/ 1266315 w 3514814"/>
              <a:gd name="connsiteY20" fmla="*/ 1635335 h 6728001"/>
              <a:gd name="connsiteX21" fmla="*/ 1213927 w 3514814"/>
              <a:gd name="connsiteY21" fmla="*/ 2025860 h 6728001"/>
              <a:gd name="connsiteX22" fmla="*/ 932286 w 3514814"/>
              <a:gd name="connsiteY22" fmla="*/ 2295217 h 6728001"/>
              <a:gd name="connsiteX23" fmla="*/ 291903 w 3514814"/>
              <a:gd name="connsiteY23" fmla="*/ 1822074 h 6728001"/>
              <a:gd name="connsiteX24" fmla="*/ 128077 w 3514814"/>
              <a:gd name="connsiteY24" fmla="*/ 2092535 h 6728001"/>
              <a:gd name="connsiteX25" fmla="*/ 699577 w 3514814"/>
              <a:gd name="connsiteY25" fmla="*/ 2806910 h 6728001"/>
              <a:gd name="connsiteX26" fmla="*/ 1394903 w 3514814"/>
              <a:gd name="connsiteY26" fmla="*/ 3583198 h 6728001"/>
              <a:gd name="connsiteX27" fmla="*/ 1571115 w 3514814"/>
              <a:gd name="connsiteY27" fmla="*/ 4107073 h 6728001"/>
              <a:gd name="connsiteX28" fmla="*/ 1378326 w 3514814"/>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867877 w 3450405"/>
              <a:gd name="connsiteY22" fmla="*/ 2295217 h 6728001"/>
              <a:gd name="connsiteX23" fmla="*/ 227494 w 3450405"/>
              <a:gd name="connsiteY23" fmla="*/ 1822074 h 6728001"/>
              <a:gd name="connsiteX24" fmla="*/ 159816 w 3450405"/>
              <a:gd name="connsiteY24" fmla="*/ 2133742 h 6728001"/>
              <a:gd name="connsiteX25" fmla="*/ 635168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867877 w 3450405"/>
              <a:gd name="connsiteY22" fmla="*/ 2295217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1097303 w 3450405"/>
              <a:gd name="connsiteY22" fmla="*/ 2047827 h 6728001"/>
              <a:gd name="connsiteX23" fmla="*/ 909084 w 3450405"/>
              <a:gd name="connsiteY23" fmla="*/ 2336423 h 6728001"/>
              <a:gd name="connsiteX24" fmla="*/ 227494 w 3450405"/>
              <a:gd name="connsiteY24" fmla="*/ 1822074 h 6728001"/>
              <a:gd name="connsiteX25" fmla="*/ 159816 w 3450405"/>
              <a:gd name="connsiteY25" fmla="*/ 2133742 h 6728001"/>
              <a:gd name="connsiteX26" fmla="*/ 669507 w 3450405"/>
              <a:gd name="connsiteY26" fmla="*/ 2806910 h 6728001"/>
              <a:gd name="connsiteX27" fmla="*/ 1330494 w 3450405"/>
              <a:gd name="connsiteY27" fmla="*/ 3583198 h 6728001"/>
              <a:gd name="connsiteX28" fmla="*/ 1506706 w 3450405"/>
              <a:gd name="connsiteY28" fmla="*/ 4107073 h 6728001"/>
              <a:gd name="connsiteX29" fmla="*/ 1313917 w 3450405"/>
              <a:gd name="connsiteY29"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909084 w 3450405"/>
              <a:gd name="connsiteY21" fmla="*/ 2336423 h 6728001"/>
              <a:gd name="connsiteX22" fmla="*/ 227494 w 3450405"/>
              <a:gd name="connsiteY22" fmla="*/ 1822074 h 6728001"/>
              <a:gd name="connsiteX23" fmla="*/ 159816 w 3450405"/>
              <a:gd name="connsiteY23" fmla="*/ 2133742 h 6728001"/>
              <a:gd name="connsiteX24" fmla="*/ 669507 w 3450405"/>
              <a:gd name="connsiteY24" fmla="*/ 2806910 h 6728001"/>
              <a:gd name="connsiteX25" fmla="*/ 1330494 w 3450405"/>
              <a:gd name="connsiteY25" fmla="*/ 3583198 h 6728001"/>
              <a:gd name="connsiteX26" fmla="*/ 1506706 w 3450405"/>
              <a:gd name="connsiteY26" fmla="*/ 4107073 h 6728001"/>
              <a:gd name="connsiteX27" fmla="*/ 1313917 w 3450405"/>
              <a:gd name="connsiteY27"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563856 w 3450405"/>
              <a:gd name="connsiteY16" fmla="*/ 1559134 h 6728001"/>
              <a:gd name="connsiteX17" fmla="*/ 1482893 w 3450405"/>
              <a:gd name="connsiteY17" fmla="*/ 378035 h 6728001"/>
              <a:gd name="connsiteX18" fmla="*/ 1197144 w 3450405"/>
              <a:gd name="connsiteY18" fmla="*/ 368510 h 6728001"/>
              <a:gd name="connsiteX19" fmla="*/ 1188171 w 3450405"/>
              <a:gd name="connsiteY19" fmla="*/ 1717750 h 6728001"/>
              <a:gd name="connsiteX20" fmla="*/ 909084 w 3450405"/>
              <a:gd name="connsiteY20" fmla="*/ 2336423 h 6728001"/>
              <a:gd name="connsiteX21" fmla="*/ 227494 w 3450405"/>
              <a:gd name="connsiteY21" fmla="*/ 1822074 h 6728001"/>
              <a:gd name="connsiteX22" fmla="*/ 159816 w 3450405"/>
              <a:gd name="connsiteY22" fmla="*/ 2133742 h 6728001"/>
              <a:gd name="connsiteX23" fmla="*/ 669507 w 3450405"/>
              <a:gd name="connsiteY23" fmla="*/ 2806910 h 6728001"/>
              <a:gd name="connsiteX24" fmla="*/ 1330494 w 3450405"/>
              <a:gd name="connsiteY24" fmla="*/ 3583198 h 6728001"/>
              <a:gd name="connsiteX25" fmla="*/ 1506706 w 3450405"/>
              <a:gd name="connsiteY25" fmla="*/ 4107073 h 6728001"/>
              <a:gd name="connsiteX26" fmla="*/ 1313917 w 3450405"/>
              <a:gd name="connsiteY26"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21056 w 3450405"/>
              <a:gd name="connsiteY12" fmla="*/ 1597235 h 6728001"/>
              <a:gd name="connsiteX13" fmla="*/ 2082969 w 3450405"/>
              <a:gd name="connsiteY13" fmla="*/ 154197 h 6728001"/>
              <a:gd name="connsiteX14" fmla="*/ 1768643 w 3450405"/>
              <a:gd name="connsiteY14" fmla="*/ 163723 h 6728001"/>
              <a:gd name="connsiteX15" fmla="*/ 1563856 w 3450405"/>
              <a:gd name="connsiteY15" fmla="*/ 1559134 h 6728001"/>
              <a:gd name="connsiteX16" fmla="*/ 1482893 w 3450405"/>
              <a:gd name="connsiteY16" fmla="*/ 378035 h 6728001"/>
              <a:gd name="connsiteX17" fmla="*/ 1197144 w 3450405"/>
              <a:gd name="connsiteY17" fmla="*/ 368510 h 6728001"/>
              <a:gd name="connsiteX18" fmla="*/ 1188171 w 3450405"/>
              <a:gd name="connsiteY18" fmla="*/ 1717750 h 6728001"/>
              <a:gd name="connsiteX19" fmla="*/ 909084 w 3450405"/>
              <a:gd name="connsiteY19" fmla="*/ 2336423 h 6728001"/>
              <a:gd name="connsiteX20" fmla="*/ 227494 w 3450405"/>
              <a:gd name="connsiteY20" fmla="*/ 1822074 h 6728001"/>
              <a:gd name="connsiteX21" fmla="*/ 159816 w 3450405"/>
              <a:gd name="connsiteY21" fmla="*/ 2133742 h 6728001"/>
              <a:gd name="connsiteX22" fmla="*/ 669507 w 3450405"/>
              <a:gd name="connsiteY22" fmla="*/ 2806910 h 6728001"/>
              <a:gd name="connsiteX23" fmla="*/ 1330494 w 3450405"/>
              <a:gd name="connsiteY23" fmla="*/ 3583198 h 6728001"/>
              <a:gd name="connsiteX24" fmla="*/ 1506706 w 3450405"/>
              <a:gd name="connsiteY24" fmla="*/ 4107073 h 6728001"/>
              <a:gd name="connsiteX25" fmla="*/ 1313917 w 3450405"/>
              <a:gd name="connsiteY25"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21056 w 3450405"/>
              <a:gd name="connsiteY11" fmla="*/ 1597235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82867 w 3450405"/>
              <a:gd name="connsiteY11" fmla="*/ 1638442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32541"/>
              <a:gd name="connsiteY0" fmla="*/ 6728001 h 6728001"/>
              <a:gd name="connsiteX1" fmla="*/ 3080150 w 3432541"/>
              <a:gd name="connsiteY1" fmla="*/ 6709503 h 6728001"/>
              <a:gd name="connsiteX2" fmla="*/ 2530643 w 3432541"/>
              <a:gd name="connsiteY2" fmla="*/ 3878472 h 6728001"/>
              <a:gd name="connsiteX3" fmla="*/ 2442955 w 3432541"/>
              <a:gd name="connsiteY3" fmla="*/ 3482959 h 6728001"/>
              <a:gd name="connsiteX4" fmla="*/ 2713620 w 3432541"/>
              <a:gd name="connsiteY4" fmla="*/ 2866616 h 6728001"/>
              <a:gd name="connsiteX5" fmla="*/ 2754481 w 3432541"/>
              <a:gd name="connsiteY5" fmla="*/ 2192548 h 6728001"/>
              <a:gd name="connsiteX6" fmla="*/ 3402181 w 3432541"/>
              <a:gd name="connsiteY6" fmla="*/ 1301960 h 6728001"/>
              <a:gd name="connsiteX7" fmla="*/ 3016174 w 3432541"/>
              <a:gd name="connsiteY7" fmla="*/ 1075118 h 6728001"/>
              <a:gd name="connsiteX8" fmla="*/ 2421106 w 3432541"/>
              <a:gd name="connsiteY8" fmla="*/ 1821072 h 6728001"/>
              <a:gd name="connsiteX9" fmla="*/ 2764006 w 3432541"/>
              <a:gd name="connsiteY9" fmla="*/ 563772 h 6728001"/>
              <a:gd name="connsiteX10" fmla="*/ 2487781 w 3432541"/>
              <a:gd name="connsiteY10" fmla="*/ 397084 h 6728001"/>
              <a:gd name="connsiteX11" fmla="*/ 2034792 w 3432541"/>
              <a:gd name="connsiteY11" fmla="*/ 1645310 h 6728001"/>
              <a:gd name="connsiteX12" fmla="*/ 2082969 w 3432541"/>
              <a:gd name="connsiteY12" fmla="*/ 154197 h 6728001"/>
              <a:gd name="connsiteX13" fmla="*/ 1768643 w 3432541"/>
              <a:gd name="connsiteY13" fmla="*/ 163723 h 6728001"/>
              <a:gd name="connsiteX14" fmla="*/ 1625667 w 3432541"/>
              <a:gd name="connsiteY14" fmla="*/ 1620945 h 6728001"/>
              <a:gd name="connsiteX15" fmla="*/ 1482893 w 3432541"/>
              <a:gd name="connsiteY15" fmla="*/ 378035 h 6728001"/>
              <a:gd name="connsiteX16" fmla="*/ 1197144 w 3432541"/>
              <a:gd name="connsiteY16" fmla="*/ 368510 h 6728001"/>
              <a:gd name="connsiteX17" fmla="*/ 1188171 w 3432541"/>
              <a:gd name="connsiteY17" fmla="*/ 1717750 h 6728001"/>
              <a:gd name="connsiteX18" fmla="*/ 909084 w 3432541"/>
              <a:gd name="connsiteY18" fmla="*/ 2336423 h 6728001"/>
              <a:gd name="connsiteX19" fmla="*/ 227494 w 3432541"/>
              <a:gd name="connsiteY19" fmla="*/ 1822074 h 6728001"/>
              <a:gd name="connsiteX20" fmla="*/ 159816 w 3432541"/>
              <a:gd name="connsiteY20" fmla="*/ 2133742 h 6728001"/>
              <a:gd name="connsiteX21" fmla="*/ 669507 w 3432541"/>
              <a:gd name="connsiteY21" fmla="*/ 2806910 h 6728001"/>
              <a:gd name="connsiteX22" fmla="*/ 1330494 w 3432541"/>
              <a:gd name="connsiteY22" fmla="*/ 3583198 h 6728001"/>
              <a:gd name="connsiteX23" fmla="*/ 1506706 w 3432541"/>
              <a:gd name="connsiteY23" fmla="*/ 4107073 h 6728001"/>
              <a:gd name="connsiteX24" fmla="*/ 1313917 w 3432541"/>
              <a:gd name="connsiteY24" fmla="*/ 6728001 h 6728001"/>
              <a:gd name="connsiteX0" fmla="*/ 1313917 w 3314077"/>
              <a:gd name="connsiteY0" fmla="*/ 6728001 h 6728001"/>
              <a:gd name="connsiteX1" fmla="*/ 3080150 w 3314077"/>
              <a:gd name="connsiteY1" fmla="*/ 6709503 h 6728001"/>
              <a:gd name="connsiteX2" fmla="*/ 2530643 w 3314077"/>
              <a:gd name="connsiteY2" fmla="*/ 3878472 h 6728001"/>
              <a:gd name="connsiteX3" fmla="*/ 2442955 w 3314077"/>
              <a:gd name="connsiteY3" fmla="*/ 3482959 h 6728001"/>
              <a:gd name="connsiteX4" fmla="*/ 2713620 w 3314077"/>
              <a:gd name="connsiteY4" fmla="*/ 2866616 h 6728001"/>
              <a:gd name="connsiteX5" fmla="*/ 2754481 w 3314077"/>
              <a:gd name="connsiteY5" fmla="*/ 2192548 h 6728001"/>
              <a:gd name="connsiteX6" fmla="*/ 3271692 w 3314077"/>
              <a:gd name="connsiteY6" fmla="*/ 1150868 h 6728001"/>
              <a:gd name="connsiteX7" fmla="*/ 3016174 w 3314077"/>
              <a:gd name="connsiteY7" fmla="*/ 1075118 h 6728001"/>
              <a:gd name="connsiteX8" fmla="*/ 2421106 w 3314077"/>
              <a:gd name="connsiteY8" fmla="*/ 1821072 h 6728001"/>
              <a:gd name="connsiteX9" fmla="*/ 2764006 w 3314077"/>
              <a:gd name="connsiteY9" fmla="*/ 563772 h 6728001"/>
              <a:gd name="connsiteX10" fmla="*/ 2487781 w 3314077"/>
              <a:gd name="connsiteY10" fmla="*/ 397084 h 6728001"/>
              <a:gd name="connsiteX11" fmla="*/ 2034792 w 3314077"/>
              <a:gd name="connsiteY11" fmla="*/ 1645310 h 6728001"/>
              <a:gd name="connsiteX12" fmla="*/ 2082969 w 3314077"/>
              <a:gd name="connsiteY12" fmla="*/ 154197 h 6728001"/>
              <a:gd name="connsiteX13" fmla="*/ 1768643 w 3314077"/>
              <a:gd name="connsiteY13" fmla="*/ 163723 h 6728001"/>
              <a:gd name="connsiteX14" fmla="*/ 1625667 w 3314077"/>
              <a:gd name="connsiteY14" fmla="*/ 1620945 h 6728001"/>
              <a:gd name="connsiteX15" fmla="*/ 1482893 w 3314077"/>
              <a:gd name="connsiteY15" fmla="*/ 378035 h 6728001"/>
              <a:gd name="connsiteX16" fmla="*/ 1197144 w 3314077"/>
              <a:gd name="connsiteY16" fmla="*/ 368510 h 6728001"/>
              <a:gd name="connsiteX17" fmla="*/ 1188171 w 3314077"/>
              <a:gd name="connsiteY17" fmla="*/ 1717750 h 6728001"/>
              <a:gd name="connsiteX18" fmla="*/ 909084 w 3314077"/>
              <a:gd name="connsiteY18" fmla="*/ 2336423 h 6728001"/>
              <a:gd name="connsiteX19" fmla="*/ 227494 w 3314077"/>
              <a:gd name="connsiteY19" fmla="*/ 1822074 h 6728001"/>
              <a:gd name="connsiteX20" fmla="*/ 159816 w 3314077"/>
              <a:gd name="connsiteY20" fmla="*/ 2133742 h 6728001"/>
              <a:gd name="connsiteX21" fmla="*/ 669507 w 3314077"/>
              <a:gd name="connsiteY21" fmla="*/ 2806910 h 6728001"/>
              <a:gd name="connsiteX22" fmla="*/ 1330494 w 3314077"/>
              <a:gd name="connsiteY22" fmla="*/ 3583198 h 6728001"/>
              <a:gd name="connsiteX23" fmla="*/ 1506706 w 3314077"/>
              <a:gd name="connsiteY23" fmla="*/ 4107073 h 6728001"/>
              <a:gd name="connsiteX24" fmla="*/ 1313917 w 3314077"/>
              <a:gd name="connsiteY24" fmla="*/ 6728001 h 6728001"/>
              <a:gd name="connsiteX0" fmla="*/ 1313917 w 3295291"/>
              <a:gd name="connsiteY0" fmla="*/ 6728001 h 6728001"/>
              <a:gd name="connsiteX1" fmla="*/ 3080150 w 3295291"/>
              <a:gd name="connsiteY1" fmla="*/ 6709503 h 6728001"/>
              <a:gd name="connsiteX2" fmla="*/ 2530643 w 3295291"/>
              <a:gd name="connsiteY2" fmla="*/ 3878472 h 6728001"/>
              <a:gd name="connsiteX3" fmla="*/ 2442955 w 3295291"/>
              <a:gd name="connsiteY3" fmla="*/ 3482959 h 6728001"/>
              <a:gd name="connsiteX4" fmla="*/ 2713620 w 3295291"/>
              <a:gd name="connsiteY4" fmla="*/ 2866616 h 6728001"/>
              <a:gd name="connsiteX5" fmla="*/ 2754481 w 3295291"/>
              <a:gd name="connsiteY5" fmla="*/ 2192548 h 6728001"/>
              <a:gd name="connsiteX6" fmla="*/ 3271692 w 3295291"/>
              <a:gd name="connsiteY6" fmla="*/ 1150868 h 6728001"/>
              <a:gd name="connsiteX7" fmla="*/ 3016174 w 3295291"/>
              <a:gd name="connsiteY7" fmla="*/ 1075118 h 6728001"/>
              <a:gd name="connsiteX8" fmla="*/ 2421106 w 3295291"/>
              <a:gd name="connsiteY8" fmla="*/ 1821072 h 6728001"/>
              <a:gd name="connsiteX9" fmla="*/ 2764006 w 3295291"/>
              <a:gd name="connsiteY9" fmla="*/ 563772 h 6728001"/>
              <a:gd name="connsiteX10" fmla="*/ 2487781 w 3295291"/>
              <a:gd name="connsiteY10" fmla="*/ 397084 h 6728001"/>
              <a:gd name="connsiteX11" fmla="*/ 2034792 w 3295291"/>
              <a:gd name="connsiteY11" fmla="*/ 1645310 h 6728001"/>
              <a:gd name="connsiteX12" fmla="*/ 2082969 w 3295291"/>
              <a:gd name="connsiteY12" fmla="*/ 154197 h 6728001"/>
              <a:gd name="connsiteX13" fmla="*/ 1768643 w 3295291"/>
              <a:gd name="connsiteY13" fmla="*/ 163723 h 6728001"/>
              <a:gd name="connsiteX14" fmla="*/ 1625667 w 3295291"/>
              <a:gd name="connsiteY14" fmla="*/ 1620945 h 6728001"/>
              <a:gd name="connsiteX15" fmla="*/ 1482893 w 3295291"/>
              <a:gd name="connsiteY15" fmla="*/ 378035 h 6728001"/>
              <a:gd name="connsiteX16" fmla="*/ 1197144 w 3295291"/>
              <a:gd name="connsiteY16" fmla="*/ 368510 h 6728001"/>
              <a:gd name="connsiteX17" fmla="*/ 1188171 w 3295291"/>
              <a:gd name="connsiteY17" fmla="*/ 1717750 h 6728001"/>
              <a:gd name="connsiteX18" fmla="*/ 909084 w 3295291"/>
              <a:gd name="connsiteY18" fmla="*/ 2336423 h 6728001"/>
              <a:gd name="connsiteX19" fmla="*/ 227494 w 3295291"/>
              <a:gd name="connsiteY19" fmla="*/ 1822074 h 6728001"/>
              <a:gd name="connsiteX20" fmla="*/ 159816 w 3295291"/>
              <a:gd name="connsiteY20" fmla="*/ 2133742 h 6728001"/>
              <a:gd name="connsiteX21" fmla="*/ 669507 w 3295291"/>
              <a:gd name="connsiteY21" fmla="*/ 2806910 h 6728001"/>
              <a:gd name="connsiteX22" fmla="*/ 1330494 w 3295291"/>
              <a:gd name="connsiteY22" fmla="*/ 3583198 h 6728001"/>
              <a:gd name="connsiteX23" fmla="*/ 1506706 w 3295291"/>
              <a:gd name="connsiteY23" fmla="*/ 4107073 h 6728001"/>
              <a:gd name="connsiteX24" fmla="*/ 1313917 w 3295291"/>
              <a:gd name="connsiteY24" fmla="*/ 6728001 h 6728001"/>
              <a:gd name="connsiteX0" fmla="*/ 1313917 w 3295291"/>
              <a:gd name="connsiteY0" fmla="*/ 6728001 h 6728001"/>
              <a:gd name="connsiteX1" fmla="*/ 3080150 w 3295291"/>
              <a:gd name="connsiteY1" fmla="*/ 6709503 h 6728001"/>
              <a:gd name="connsiteX2" fmla="*/ 2530643 w 3295291"/>
              <a:gd name="connsiteY2" fmla="*/ 3878472 h 6728001"/>
              <a:gd name="connsiteX3" fmla="*/ 2442955 w 3295291"/>
              <a:gd name="connsiteY3" fmla="*/ 3482959 h 6728001"/>
              <a:gd name="connsiteX4" fmla="*/ 2713620 w 3295291"/>
              <a:gd name="connsiteY4" fmla="*/ 2866616 h 6728001"/>
              <a:gd name="connsiteX5" fmla="*/ 2754481 w 3295291"/>
              <a:gd name="connsiteY5" fmla="*/ 2192548 h 6728001"/>
              <a:gd name="connsiteX6" fmla="*/ 3271692 w 3295291"/>
              <a:gd name="connsiteY6" fmla="*/ 1150868 h 6728001"/>
              <a:gd name="connsiteX7" fmla="*/ 3016174 w 3295291"/>
              <a:gd name="connsiteY7" fmla="*/ 1075118 h 6728001"/>
              <a:gd name="connsiteX8" fmla="*/ 2421106 w 3295291"/>
              <a:gd name="connsiteY8" fmla="*/ 1821072 h 6728001"/>
              <a:gd name="connsiteX9" fmla="*/ 2764006 w 3295291"/>
              <a:gd name="connsiteY9" fmla="*/ 563772 h 6728001"/>
              <a:gd name="connsiteX10" fmla="*/ 2487781 w 3295291"/>
              <a:gd name="connsiteY10" fmla="*/ 397084 h 6728001"/>
              <a:gd name="connsiteX11" fmla="*/ 2034792 w 3295291"/>
              <a:gd name="connsiteY11" fmla="*/ 1645310 h 6728001"/>
              <a:gd name="connsiteX12" fmla="*/ 2082969 w 3295291"/>
              <a:gd name="connsiteY12" fmla="*/ 154197 h 6728001"/>
              <a:gd name="connsiteX13" fmla="*/ 1768643 w 3295291"/>
              <a:gd name="connsiteY13" fmla="*/ 163723 h 6728001"/>
              <a:gd name="connsiteX14" fmla="*/ 1625667 w 3295291"/>
              <a:gd name="connsiteY14" fmla="*/ 1620945 h 6728001"/>
              <a:gd name="connsiteX15" fmla="*/ 1482893 w 3295291"/>
              <a:gd name="connsiteY15" fmla="*/ 378035 h 6728001"/>
              <a:gd name="connsiteX16" fmla="*/ 1197144 w 3295291"/>
              <a:gd name="connsiteY16" fmla="*/ 368510 h 6728001"/>
              <a:gd name="connsiteX17" fmla="*/ 1188171 w 3295291"/>
              <a:gd name="connsiteY17" fmla="*/ 1717750 h 6728001"/>
              <a:gd name="connsiteX18" fmla="*/ 909084 w 3295291"/>
              <a:gd name="connsiteY18" fmla="*/ 2336423 h 6728001"/>
              <a:gd name="connsiteX19" fmla="*/ 227494 w 3295291"/>
              <a:gd name="connsiteY19" fmla="*/ 1822074 h 6728001"/>
              <a:gd name="connsiteX20" fmla="*/ 159816 w 3295291"/>
              <a:gd name="connsiteY20" fmla="*/ 2133742 h 6728001"/>
              <a:gd name="connsiteX21" fmla="*/ 669507 w 3295291"/>
              <a:gd name="connsiteY21" fmla="*/ 2806910 h 6728001"/>
              <a:gd name="connsiteX22" fmla="*/ 1330494 w 3295291"/>
              <a:gd name="connsiteY22" fmla="*/ 3583198 h 6728001"/>
              <a:gd name="connsiteX23" fmla="*/ 1506706 w 3295291"/>
              <a:gd name="connsiteY23" fmla="*/ 4107073 h 6728001"/>
              <a:gd name="connsiteX24" fmla="*/ 1313917 w 3295291"/>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03735 w 3292922"/>
              <a:gd name="connsiteY4" fmla="*/ 2784203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8013 w 3292922"/>
              <a:gd name="connsiteY3" fmla="*/ 3421148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92922" h="6728001">
                <a:moveTo>
                  <a:pt x="1313917" y="6728001"/>
                </a:moveTo>
                <a:lnTo>
                  <a:pt x="3080150" y="6709503"/>
                </a:lnTo>
                <a:cubicBezTo>
                  <a:pt x="2901007" y="5613780"/>
                  <a:pt x="2805281" y="4930985"/>
                  <a:pt x="2530643" y="3878472"/>
                </a:cubicBezTo>
                <a:cubicBezTo>
                  <a:pt x="2496835" y="3710006"/>
                  <a:pt x="2416222" y="3623214"/>
                  <a:pt x="2388013" y="3421148"/>
                </a:cubicBezTo>
                <a:cubicBezTo>
                  <a:pt x="2488975" y="3081794"/>
                  <a:pt x="2557147" y="3039271"/>
                  <a:pt x="2644943" y="2791070"/>
                </a:cubicBezTo>
                <a:cubicBezTo>
                  <a:pt x="2710030" y="2495898"/>
                  <a:pt x="2711066" y="2456210"/>
                  <a:pt x="2754481" y="2192548"/>
                </a:cubicBezTo>
                <a:cubicBezTo>
                  <a:pt x="2746333" y="1985452"/>
                  <a:pt x="3073254" y="1479481"/>
                  <a:pt x="3271692" y="1150868"/>
                </a:cubicBezTo>
                <a:cubicBezTo>
                  <a:pt x="3356967" y="952533"/>
                  <a:pt x="3169677" y="805276"/>
                  <a:pt x="2988703" y="1054514"/>
                </a:cubicBezTo>
                <a:cubicBezTo>
                  <a:pt x="2845795" y="1216579"/>
                  <a:pt x="2581031" y="1593810"/>
                  <a:pt x="2421106" y="1821072"/>
                </a:cubicBezTo>
                <a:cubicBezTo>
                  <a:pt x="2548106" y="1401971"/>
                  <a:pt x="2665581" y="992397"/>
                  <a:pt x="2764006" y="563772"/>
                </a:cubicBezTo>
                <a:cubicBezTo>
                  <a:pt x="2813218" y="314534"/>
                  <a:pt x="2595731" y="208171"/>
                  <a:pt x="2487781" y="397084"/>
                </a:cubicBezTo>
                <a:cubicBezTo>
                  <a:pt x="2363956" y="569328"/>
                  <a:pt x="2150336" y="1369872"/>
                  <a:pt x="2034792" y="1645310"/>
                </a:cubicBezTo>
                <a:cubicBezTo>
                  <a:pt x="2091942" y="1194459"/>
                  <a:pt x="2078206" y="628860"/>
                  <a:pt x="2082969" y="154197"/>
                </a:cubicBezTo>
                <a:cubicBezTo>
                  <a:pt x="2082969" y="38309"/>
                  <a:pt x="1835318" y="-129965"/>
                  <a:pt x="1768643" y="163723"/>
                </a:cubicBezTo>
                <a:cubicBezTo>
                  <a:pt x="1682124" y="397879"/>
                  <a:pt x="1638953" y="1234968"/>
                  <a:pt x="1625667" y="1620945"/>
                </a:cubicBezTo>
                <a:cubicBezTo>
                  <a:pt x="1564339" y="1205538"/>
                  <a:pt x="1505118" y="766972"/>
                  <a:pt x="1482893" y="378035"/>
                </a:cubicBezTo>
                <a:cubicBezTo>
                  <a:pt x="1454318" y="84347"/>
                  <a:pt x="1220956" y="133560"/>
                  <a:pt x="1197144" y="368510"/>
                </a:cubicBezTo>
                <a:cubicBezTo>
                  <a:pt x="1136819" y="844760"/>
                  <a:pt x="1162771" y="1265312"/>
                  <a:pt x="1188171" y="1717750"/>
                </a:cubicBezTo>
                <a:cubicBezTo>
                  <a:pt x="1140161" y="2045735"/>
                  <a:pt x="1199686" y="2167944"/>
                  <a:pt x="1046440" y="2322687"/>
                </a:cubicBezTo>
                <a:cubicBezTo>
                  <a:pt x="855940" y="2122662"/>
                  <a:pt x="618019" y="1903036"/>
                  <a:pt x="227494" y="1822074"/>
                </a:cubicBezTo>
                <a:cubicBezTo>
                  <a:pt x="-15394" y="1795087"/>
                  <a:pt x="-102122" y="1989280"/>
                  <a:pt x="159816" y="2133742"/>
                </a:cubicBezTo>
                <a:cubicBezTo>
                  <a:pt x="345554" y="2368692"/>
                  <a:pt x="756777" y="2611448"/>
                  <a:pt x="861805" y="2861852"/>
                </a:cubicBezTo>
                <a:cubicBezTo>
                  <a:pt x="1030874" y="3125377"/>
                  <a:pt x="1206326" y="3251130"/>
                  <a:pt x="1378569" y="3432105"/>
                </a:cubicBezTo>
                <a:cubicBezTo>
                  <a:pt x="1526589" y="3620465"/>
                  <a:pt x="1509779" y="3863770"/>
                  <a:pt x="1506706" y="4107073"/>
                </a:cubicBezTo>
                <a:cubicBezTo>
                  <a:pt x="1513397" y="5266921"/>
                  <a:pt x="1464287" y="5526742"/>
                  <a:pt x="1313917" y="6728001"/>
                </a:cubicBezTo>
                <a:close/>
              </a:path>
            </a:pathLst>
          </a:cu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64640"/>
            <a:ext cx="12192000" cy="768085"/>
          </a:xfrm>
          <a:prstGeom prst="rect">
            <a:avLst/>
          </a:prstGeom>
        </p:spPr>
        <p:txBody>
          <a:bodyPr lIns="121917" tIns="60958" rIns="121917" bIns="60958" anchor="ctr"/>
          <a:lstStyle>
            <a:lvl1pPr marL="0" indent="0" algn="ctr">
              <a:buNone/>
              <a:defRPr sz="48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5"/>
            <a:ext cx="12192000"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51972"/>
            <a:ext cx="12192000" cy="71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026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End slide layout">
    <p:spTree>
      <p:nvGrpSpPr>
        <p:cNvPr id="1" name=""/>
        <p:cNvGrpSpPr/>
        <p:nvPr/>
      </p:nvGrpSpPr>
      <p:grpSpPr>
        <a:xfrm>
          <a:off x="0" y="0"/>
          <a:ext cx="0" cy="0"/>
          <a:chOff x="0" y="0"/>
          <a:chExt cx="0" cy="0"/>
        </a:xfrm>
      </p:grpSpPr>
      <p:sp>
        <p:nvSpPr>
          <p:cNvPr id="2" name="Oval 1"/>
          <p:cNvSpPr/>
          <p:nvPr userDrawn="1"/>
        </p:nvSpPr>
        <p:spPr>
          <a:xfrm>
            <a:off x="3405817" y="738966"/>
            <a:ext cx="5380075" cy="53800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algn="ctr"/>
            <a:endParaRPr lang="en-US"/>
          </a:p>
        </p:txBody>
      </p:sp>
      <p:sp>
        <p:nvSpPr>
          <p:cNvPr id="7" name="Text Placeholder 9"/>
          <p:cNvSpPr>
            <a:spLocks noGrp="1"/>
          </p:cNvSpPr>
          <p:nvPr>
            <p:ph type="body" sz="quarter" idx="11" hasCustomPrompt="1"/>
          </p:nvPr>
        </p:nvSpPr>
        <p:spPr>
          <a:xfrm>
            <a:off x="-148" y="3589027"/>
            <a:ext cx="12192000" cy="288032"/>
          </a:xfrm>
          <a:prstGeom prst="rect">
            <a:avLst/>
          </a:prstGeom>
        </p:spPr>
        <p:txBody>
          <a:bodyPr lIns="91434" tIns="45718" rIns="91434" bIns="45718" anchor="ctr"/>
          <a:lstStyle>
            <a:lvl1pPr marL="0" indent="0" algn="ctr">
              <a:buNone/>
              <a:defRPr sz="19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161" y="898452"/>
            <a:ext cx="1610659" cy="180930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307" y="2604723"/>
            <a:ext cx="1252880" cy="14074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2767540" y="1645679"/>
            <a:ext cx="904791" cy="1016383"/>
          </a:xfrm>
          <a:prstGeom prst="rect">
            <a:avLst/>
          </a:prstGeom>
        </p:spPr>
      </p:pic>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751" y="898456"/>
            <a:ext cx="1297615" cy="1457655"/>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6785432" y="360948"/>
            <a:ext cx="904791" cy="101638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8903401" y="2088375"/>
            <a:ext cx="606427" cy="681220"/>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061987">
            <a:off x="2591877" y="650644"/>
            <a:ext cx="517665" cy="581511"/>
          </a:xfrm>
          <a:prstGeom prst="rect">
            <a:avLst/>
          </a:prstGeom>
        </p:spPr>
      </p:pic>
      <p:sp>
        <p:nvSpPr>
          <p:cNvPr id="6" name="Text Placeholder 9"/>
          <p:cNvSpPr>
            <a:spLocks noGrp="1"/>
          </p:cNvSpPr>
          <p:nvPr>
            <p:ph type="body" sz="quarter" idx="10" hasCustomPrompt="1"/>
          </p:nvPr>
        </p:nvSpPr>
        <p:spPr>
          <a:xfrm>
            <a:off x="0" y="2896011"/>
            <a:ext cx="12192000" cy="576063"/>
          </a:xfrm>
          <a:prstGeom prst="rect">
            <a:avLst/>
          </a:prstGeom>
        </p:spPr>
        <p:txBody>
          <a:bodyPr lIns="91434" tIns="45718" rIns="91434" bIns="45718" anchor="ctr"/>
          <a:lstStyle>
            <a:lvl1pPr marL="0" indent="0" algn="ctr">
              <a:buNone/>
              <a:defRPr sz="5500" b="0" baseline="0">
                <a:solidFill>
                  <a:schemeClr val="tx1">
                    <a:lumMod val="85000"/>
                    <a:lumOff val="15000"/>
                  </a:schemeClr>
                </a:solidFill>
                <a:latin typeface="+mj-lt"/>
                <a:cs typeface="Arial" pitchFamily="34" charset="0"/>
              </a:defRPr>
            </a:lvl1pPr>
          </a:lstStyle>
          <a:p>
            <a:pPr lvl="0"/>
            <a:r>
              <a:rPr lang="en-US" altLang="ko-KR" dirty="0"/>
              <a:t>Thank you</a:t>
            </a: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061987">
            <a:off x="5131894" y="4434320"/>
            <a:ext cx="1003671" cy="1127456"/>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01706" y="1075575"/>
            <a:ext cx="776127" cy="871848"/>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4627" y="3800031"/>
            <a:ext cx="1243348" cy="1396692"/>
          </a:xfrm>
          <a:prstGeom prst="rect">
            <a:avLst/>
          </a:prstGeom>
        </p:spPr>
      </p:pic>
    </p:spTree>
    <p:extLst>
      <p:ext uri="{BB962C8B-B14F-4D97-AF65-F5344CB8AC3E}">
        <p14:creationId xmlns:p14="http://schemas.microsoft.com/office/powerpoint/2010/main" val="4093616810"/>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3" y="1596859"/>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3" y="3030459"/>
            <a:ext cx="6188241" cy="677416"/>
          </a:xfrm>
          <a:prstGeom prst="rect">
            <a:avLst/>
          </a:prstGeom>
        </p:spPr>
        <p:txBody>
          <a:bodyPr lIns="91434" tIns="45718" rIns="91434" bIns="45718" anchor="ctr"/>
          <a:lstStyle>
            <a:lvl1pPr marL="0" indent="0" algn="l">
              <a:buNone/>
              <a:defRPr sz="55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3" y="3707875"/>
            <a:ext cx="6188241" cy="288032"/>
          </a:xfrm>
          <a:prstGeom prst="rect">
            <a:avLst/>
          </a:prstGeom>
        </p:spPr>
        <p:txBody>
          <a:bodyPr lIns="91434" tIns="45718" rIns="91434" bIns="45718" anchor="ctr"/>
          <a:lstStyle>
            <a:lvl1pPr marL="0" indent="0" algn="l">
              <a:buNone/>
              <a:defRPr sz="19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21" y="1945487"/>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6" y="3865197"/>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94"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94" y="2982823"/>
            <a:ext cx="566537" cy="668064"/>
          </a:xfrm>
          <a:prstGeom prst="rect">
            <a:avLst/>
          </a:prstGeom>
        </p:spPr>
      </p:pic>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2" name="Text Placeholder 9"/>
          <p:cNvSpPr>
            <a:spLocks noGrp="1"/>
          </p:cNvSpPr>
          <p:nvPr>
            <p:ph type="body" sz="quarter" idx="10" hasCustomPrompt="1"/>
          </p:nvPr>
        </p:nvSpPr>
        <p:spPr>
          <a:xfrm>
            <a:off x="1826654" y="640844"/>
            <a:ext cx="9988359" cy="724247"/>
          </a:xfrm>
          <a:prstGeom prst="rect">
            <a:avLst/>
          </a:prstGeom>
        </p:spPr>
        <p:txBody>
          <a:bodyPr lIns="91434" tIns="45718" rIns="91434" bIns="45718"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2" y="185109"/>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81"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5"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3" y="173187"/>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8" y="1192875"/>
            <a:ext cx="165463" cy="102540"/>
          </a:xfrm>
          <a:prstGeom prst="rect">
            <a:avLst/>
          </a:prstGeom>
        </p:spPr>
      </p:pic>
    </p:spTree>
    <p:extLst>
      <p:ext uri="{BB962C8B-B14F-4D97-AF65-F5344CB8AC3E}">
        <p14:creationId xmlns:p14="http://schemas.microsoft.com/office/powerpoint/2010/main" val="3192741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8" name="Picture 2" descr="D:\KBM-정애\014-Fullppt\PNG이미지\paper-bul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37309" y="724817"/>
            <a:ext cx="2320147" cy="345638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9">
            <a:extLst>
              <a:ext uri="{FF2B5EF4-FFF2-40B4-BE49-F238E27FC236}">
                <a16:creationId xmlns:a16="http://schemas.microsoft.com/office/drawing/2014/main" xmlns="" id="{AC64DFBE-D021-44BF-84ED-0689DA97925D}"/>
              </a:ext>
            </a:extLst>
          </p:cNvPr>
          <p:cNvSpPr>
            <a:spLocks noGrp="1"/>
          </p:cNvSpPr>
          <p:nvPr>
            <p:ph type="body" sz="quarter" idx="11" hasCustomPrompt="1"/>
          </p:nvPr>
        </p:nvSpPr>
        <p:spPr>
          <a:xfrm>
            <a:off x="6" y="5292083"/>
            <a:ext cx="12191999" cy="576000"/>
          </a:xfrm>
          <a:prstGeom prst="rect">
            <a:avLst/>
          </a:prstGeom>
        </p:spPr>
        <p:txBody>
          <a:bodyPr lIns="143984" tIns="60954" rIns="121909" bIns="60954" anchor="ctr"/>
          <a:lstStyle>
            <a:lvl1pPr marL="0" indent="0" algn="ctr">
              <a:buNone/>
              <a:defRPr sz="1600" b="1" baseline="0">
                <a:solidFill>
                  <a:schemeClr val="tx1">
                    <a:lumMod val="75000"/>
                    <a:lumOff val="25000"/>
                  </a:schemeClr>
                </a:solidFill>
                <a:effectLst/>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
        <p:nvSpPr>
          <p:cNvPr id="9" name="제목 1">
            <a:extLst>
              <a:ext uri="{FF2B5EF4-FFF2-40B4-BE49-F238E27FC236}">
                <a16:creationId xmlns:a16="http://schemas.microsoft.com/office/drawing/2014/main" xmlns="" id="{68088BE3-25C4-4317-8E12-7D1A9D0903F6}"/>
              </a:ext>
            </a:extLst>
          </p:cNvPr>
          <p:cNvSpPr>
            <a:spLocks noGrp="1"/>
          </p:cNvSpPr>
          <p:nvPr>
            <p:ph type="title" hasCustomPrompt="1"/>
          </p:nvPr>
        </p:nvSpPr>
        <p:spPr>
          <a:xfrm>
            <a:off x="0" y="4556556"/>
            <a:ext cx="12191997" cy="720000"/>
          </a:xfrm>
          <a:prstGeom prst="rect">
            <a:avLst/>
          </a:prstGeom>
        </p:spPr>
        <p:txBody>
          <a:bodyPr lIns="121909" tIns="60954" rIns="121909" bIns="60954" anchor="ctr">
            <a:noAutofit/>
          </a:bodyPr>
          <a:lstStyle>
            <a:lvl1pPr algn="ctr">
              <a:defRPr sz="4800" b="1" baseline="0">
                <a:solidFill>
                  <a:schemeClr val="tx1">
                    <a:lumMod val="75000"/>
                    <a:lumOff val="25000"/>
                  </a:schemeClr>
                </a:solidFill>
                <a:effectLst/>
                <a:latin typeface="+mj-lt"/>
                <a:cs typeface="Arial" pitchFamily="34" charset="0"/>
              </a:defRPr>
            </a:lvl1pPr>
          </a:lstStyle>
          <a:p>
            <a:r>
              <a:rPr lang="en-US" altLang="ko-KR" dirty="0"/>
              <a:t>FREE PPT TEMPLATES</a:t>
            </a:r>
            <a:endParaRPr lang="ko-KR" altLang="en-US" dirty="0"/>
          </a:p>
        </p:txBody>
      </p:sp>
    </p:spTree>
    <p:extLst>
      <p:ext uri="{BB962C8B-B14F-4D97-AF65-F5344CB8AC3E}">
        <p14:creationId xmlns:p14="http://schemas.microsoft.com/office/powerpoint/2010/main" val="41160494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Rectangle 3"/>
          <p:cNvSpPr/>
          <p:nvPr userDrawn="1"/>
        </p:nvSpPr>
        <p:spPr>
          <a:xfrm>
            <a:off x="-1" y="4004735"/>
            <a:ext cx="12192001" cy="2853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white"/>
              </a:solidFill>
            </a:endParaRPr>
          </a:p>
        </p:txBody>
      </p:sp>
      <p:sp>
        <p:nvSpPr>
          <p:cNvPr id="3" name="Picture Placeholder 2"/>
          <p:cNvSpPr>
            <a:spLocks noGrp="1"/>
          </p:cNvSpPr>
          <p:nvPr>
            <p:ph type="pic" idx="1" hasCustomPrompt="1"/>
          </p:nvPr>
        </p:nvSpPr>
        <p:spPr>
          <a:xfrm>
            <a:off x="1007435" y="2876733"/>
            <a:ext cx="2256000" cy="2256000"/>
          </a:xfrm>
          <a:prstGeom prst="ellipse">
            <a:avLst/>
          </a:prstGeom>
          <a:solidFill>
            <a:schemeClr val="bg1">
              <a:lumMod val="95000"/>
            </a:schemeClr>
          </a:solidFill>
          <a:ln w="50800">
            <a:solidFill>
              <a:schemeClr val="accent1"/>
            </a:solidFill>
          </a:ln>
        </p:spPr>
        <p:txBody>
          <a:bodyPr lIns="121909" tIns="60954" rIns="121909" bIns="60954" anchor="ctr"/>
          <a:lstStyle>
            <a:lvl1pPr marL="0" indent="0" algn="ctr">
              <a:buNone/>
              <a:defRPr sz="1600" baseline="0">
                <a:latin typeface="+mn-lt"/>
                <a:cs typeface="Arial" pitchFamily="34" charset="0"/>
              </a:defRPr>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ltLang="ko-KR" dirty="0"/>
              <a:t>Your Picture Here</a:t>
            </a:r>
            <a:endParaRPr lang="ko-KR" altLang="en-US" dirty="0"/>
          </a:p>
        </p:txBody>
      </p:sp>
      <p:sp>
        <p:nvSpPr>
          <p:cNvPr id="5" name="Title 1"/>
          <p:cNvSpPr>
            <a:spLocks noGrp="1"/>
          </p:cNvSpPr>
          <p:nvPr>
            <p:ph type="title" hasCustomPrompt="1"/>
          </p:nvPr>
        </p:nvSpPr>
        <p:spPr>
          <a:xfrm>
            <a:off x="0" y="68628"/>
            <a:ext cx="12192000" cy="864095"/>
          </a:xfrm>
          <a:prstGeom prst="rect">
            <a:avLst/>
          </a:prstGeom>
        </p:spPr>
        <p:txBody>
          <a:bodyPr lIns="121909" tIns="60954" rIns="121909" bIns="60954" anchor="ctr"/>
          <a:lstStyle>
            <a:lvl1pPr algn="ctr">
              <a:defRPr sz="48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6" name="Text Placeholder 9">
            <a:extLst>
              <a:ext uri="{FF2B5EF4-FFF2-40B4-BE49-F238E27FC236}">
                <a16:creationId xmlns:a16="http://schemas.microsoft.com/office/drawing/2014/main" xmlns="" id="{AAFCF31D-C6CE-4C4C-AE5A-2A4429FEF277}"/>
              </a:ext>
            </a:extLst>
          </p:cNvPr>
          <p:cNvSpPr>
            <a:spLocks noGrp="1"/>
          </p:cNvSpPr>
          <p:nvPr>
            <p:ph type="body" sz="quarter" idx="12" hasCustomPrompt="1"/>
          </p:nvPr>
        </p:nvSpPr>
        <p:spPr>
          <a:xfrm>
            <a:off x="5" y="932755"/>
            <a:ext cx="12191999" cy="288000"/>
          </a:xfrm>
          <a:prstGeom prst="rect">
            <a:avLst/>
          </a:prstGeom>
        </p:spPr>
        <p:txBody>
          <a:bodyPr lIns="143984" tIns="60954" rIns="121909" bIns="60954" anchor="ctr"/>
          <a:lstStyle>
            <a:lvl1pPr marL="0" indent="0" algn="ctr">
              <a:buNone/>
              <a:defRPr sz="1600" b="0" baseline="0">
                <a:solidFill>
                  <a:schemeClr val="tx1">
                    <a:lumMod val="75000"/>
                    <a:lumOff val="25000"/>
                  </a:schemeClr>
                </a:solidFill>
                <a:effectLst/>
                <a:latin typeface="+mn-lt"/>
                <a:cs typeface="Arial" pitchFamily="34" charset="0"/>
              </a:defRPr>
            </a:lvl1pPr>
          </a:lstStyle>
          <a:p>
            <a:pPr lvl="0"/>
            <a:r>
              <a:rPr lang="en-US" altLang="ko-KR" dirty="0"/>
              <a:t>This text con be replaced with your own text</a:t>
            </a:r>
            <a:endParaRPr lang="ko-KR" altLang="en-US" dirty="0"/>
          </a:p>
        </p:txBody>
      </p:sp>
    </p:spTree>
    <p:extLst>
      <p:ext uri="{BB962C8B-B14F-4D97-AF65-F5344CB8AC3E}">
        <p14:creationId xmlns:p14="http://schemas.microsoft.com/office/powerpoint/2010/main" val="3653064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395795" y="1076742"/>
            <a:ext cx="9400423" cy="4704523"/>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white"/>
              </a:solidFill>
            </a:endParaRPr>
          </a:p>
        </p:txBody>
      </p:sp>
      <p:sp>
        <p:nvSpPr>
          <p:cNvPr id="10" name="Rectangle 9"/>
          <p:cNvSpPr/>
          <p:nvPr userDrawn="1"/>
        </p:nvSpPr>
        <p:spPr>
          <a:xfrm>
            <a:off x="1871533" y="1508790"/>
            <a:ext cx="8448939" cy="3840427"/>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black">
                  <a:lumMod val="75000"/>
                  <a:lumOff val="25000"/>
                </a:prstClr>
              </a:solidFill>
            </a:endParaRPr>
          </a:p>
        </p:txBody>
      </p:sp>
      <p:sp>
        <p:nvSpPr>
          <p:cNvPr id="7" name="제목 1"/>
          <p:cNvSpPr>
            <a:spLocks noGrp="1"/>
          </p:cNvSpPr>
          <p:nvPr>
            <p:ph type="title" hasCustomPrompt="1"/>
          </p:nvPr>
        </p:nvSpPr>
        <p:spPr>
          <a:xfrm>
            <a:off x="1391480" y="3899930"/>
            <a:ext cx="9409045" cy="711077"/>
          </a:xfrm>
          <a:prstGeom prst="rect">
            <a:avLst/>
          </a:prstGeom>
        </p:spPr>
        <p:txBody>
          <a:bodyPr lIns="121909" tIns="60954" rIns="121909" bIns="60954" anchor="ctr">
            <a:noAutofit/>
          </a:bodyPr>
          <a:lstStyle>
            <a:lvl1pPr algn="ctr">
              <a:defRPr sz="4800" b="1" baseline="0">
                <a:solidFill>
                  <a:schemeClr val="tx1">
                    <a:lumMod val="75000"/>
                    <a:lumOff val="25000"/>
                  </a:schemeClr>
                </a:solidFill>
                <a:effectLst/>
                <a:latin typeface="Arial" pitchFamily="34" charset="0"/>
                <a:cs typeface="Arial" pitchFamily="34" charset="0"/>
              </a:defRPr>
            </a:lvl1pPr>
          </a:lstStyle>
          <a:p>
            <a:r>
              <a:rPr lang="en-US" altLang="ko-KR" dirty="0"/>
              <a:t>Thank you</a:t>
            </a:r>
            <a:endParaRPr lang="ko-KR" altLang="en-US" dirty="0"/>
          </a:p>
        </p:txBody>
      </p:sp>
      <p:sp>
        <p:nvSpPr>
          <p:cNvPr id="8" name="Text Placeholder 9"/>
          <p:cNvSpPr>
            <a:spLocks noGrp="1"/>
          </p:cNvSpPr>
          <p:nvPr>
            <p:ph type="body" sz="quarter" idx="11" hasCustomPrompt="1"/>
          </p:nvPr>
        </p:nvSpPr>
        <p:spPr>
          <a:xfrm>
            <a:off x="1391480" y="4685135"/>
            <a:ext cx="9409045" cy="351300"/>
          </a:xfrm>
          <a:prstGeom prst="rect">
            <a:avLst/>
          </a:prstGeom>
        </p:spPr>
        <p:txBody>
          <a:bodyPr lIns="143984" tIns="60954" rIns="121909" bIns="60954" anchor="ctr"/>
          <a:lstStyle>
            <a:lvl1pPr marL="0" indent="0" algn="ctr">
              <a:buNone/>
              <a:defRPr sz="1900" baseline="0">
                <a:solidFill>
                  <a:schemeClr val="tx1">
                    <a:lumMod val="75000"/>
                    <a:lumOff val="25000"/>
                  </a:schemeClr>
                </a:solidFill>
                <a:effectLst/>
                <a:latin typeface="Arial" pitchFamily="34" charset="0"/>
                <a:cs typeface="Arial" pitchFamily="34" charset="0"/>
              </a:defRPr>
            </a:lvl1pPr>
          </a:lstStyle>
          <a:p>
            <a:pPr lvl="0"/>
            <a:r>
              <a:rPr lang="en-US" altLang="ko-KR" dirty="0"/>
              <a:t>This text can be replaced with your own text</a:t>
            </a:r>
            <a:endParaRPr lang="ko-KR" altLang="en-US" dirty="0"/>
          </a:p>
        </p:txBody>
      </p:sp>
      <p:pic>
        <p:nvPicPr>
          <p:cNvPr id="3" name="Picture 2" descr="D:\KBM-정애\014-Fullppt\PNG이미지\paper-bul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9220" y="1757899"/>
            <a:ext cx="1313645" cy="195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522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2" name="Text Placeholder 9"/>
          <p:cNvSpPr>
            <a:spLocks noGrp="1"/>
          </p:cNvSpPr>
          <p:nvPr>
            <p:ph type="body" sz="quarter" idx="10" hasCustomPrompt="1"/>
          </p:nvPr>
        </p:nvSpPr>
        <p:spPr>
          <a:xfrm>
            <a:off x="1826654" y="640844"/>
            <a:ext cx="9988359" cy="724247"/>
          </a:xfrm>
          <a:prstGeom prst="rect">
            <a:avLst/>
          </a:prstGeom>
        </p:spPr>
        <p:txBody>
          <a:bodyPr lIns="91434" tIns="45718" rIns="91434" bIns="45718"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2" y="185109"/>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81"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5"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3" y="173187"/>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8" y="1192875"/>
            <a:ext cx="165463" cy="102540"/>
          </a:xfrm>
          <a:prstGeom prst="rect">
            <a:avLst/>
          </a:prstGeom>
        </p:spPr>
      </p:pic>
    </p:spTree>
    <p:extLst>
      <p:ext uri="{BB962C8B-B14F-4D97-AF65-F5344CB8AC3E}">
        <p14:creationId xmlns:p14="http://schemas.microsoft.com/office/powerpoint/2010/main" val="2370855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8"/>
            <a:ext cx="12192000" cy="768085"/>
          </a:xfrm>
          <a:prstGeom prst="rect">
            <a:avLst/>
          </a:prstGeom>
        </p:spPr>
        <p:txBody>
          <a:bodyPr lIns="121912" tIns="60956" rIns="121912" bIns="60956" anchor="ctr"/>
          <a:lstStyle>
            <a:lvl1pPr marL="0" indent="0" algn="ctr">
              <a:buNone/>
              <a:defRPr sz="48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3"/>
            <a:ext cx="12192000" cy="384043"/>
          </a:xfrm>
          <a:prstGeom prst="rect">
            <a:avLst/>
          </a:prstGeom>
        </p:spPr>
        <p:txBody>
          <a:bodyPr lIns="121912" tIns="60956" rIns="121912" bIns="60956" anchor="ctr"/>
          <a:lstStyle>
            <a:lvl1pPr marL="0" indent="0" algn="ctr">
              <a:buNone/>
              <a:defRPr sz="1900" b="0" baseline="0">
                <a:latin typeface="+mn-lt"/>
                <a:cs typeface="Arial" pitchFamily="34" charset="0"/>
              </a:defRPr>
            </a:lvl1pPr>
          </a:lstStyle>
          <a:p>
            <a:pPr lvl="0"/>
            <a:r>
              <a:rPr lang="en-US" altLang="ko-KR" dirty="0"/>
              <a:t>Insert the title of your subtitle Here</a:t>
            </a:r>
          </a:p>
        </p:txBody>
      </p:sp>
      <p:sp>
        <p:nvSpPr>
          <p:cNvPr id="12" name="Picture Placeholder 2"/>
          <p:cNvSpPr>
            <a:spLocks noGrp="1"/>
          </p:cNvSpPr>
          <p:nvPr>
            <p:ph type="pic" idx="1" hasCustomPrompt="1"/>
          </p:nvPr>
        </p:nvSpPr>
        <p:spPr>
          <a:xfrm>
            <a:off x="6576057" y="1652735"/>
            <a:ext cx="4991945" cy="4581267"/>
          </a:xfrm>
          <a:prstGeom prst="rect">
            <a:avLst/>
          </a:prstGeom>
          <a:solidFill>
            <a:schemeClr val="bg1">
              <a:lumMod val="95000"/>
            </a:schemeClr>
          </a:solidFill>
        </p:spPr>
        <p:txBody>
          <a:bodyPr lIns="121912" tIns="60956" rIns="121912" bIns="60956" anchor="ctr"/>
          <a:lstStyle>
            <a:lvl1pPr marL="0" indent="0" algn="ctr">
              <a:buNone/>
              <a:defRPr sz="1600" baseline="0">
                <a:latin typeface="+mn-lt"/>
                <a:cs typeface="Arial" pitchFamily="34" charset="0"/>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ltLang="ko-KR" dirty="0"/>
              <a:t>Your Picture Here</a:t>
            </a:r>
            <a:endParaRPr lang="ko-KR" altLang="en-US" dirty="0"/>
          </a:p>
        </p:txBody>
      </p:sp>
    </p:spTree>
    <p:extLst>
      <p:ext uri="{BB962C8B-B14F-4D97-AF65-F5344CB8AC3E}">
        <p14:creationId xmlns:p14="http://schemas.microsoft.com/office/powerpoint/2010/main" val="1269039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2" name="Text Placeholder 9"/>
          <p:cNvSpPr>
            <a:spLocks noGrp="1"/>
          </p:cNvSpPr>
          <p:nvPr>
            <p:ph type="body" sz="quarter" idx="10" hasCustomPrompt="1"/>
          </p:nvPr>
        </p:nvSpPr>
        <p:spPr>
          <a:xfrm>
            <a:off x="1826654" y="640844"/>
            <a:ext cx="9988359" cy="724247"/>
          </a:xfrm>
          <a:prstGeom prst="rect">
            <a:avLst/>
          </a:prstGeom>
        </p:spPr>
        <p:txBody>
          <a:bodyPr lIns="91434" tIns="45718" rIns="91434" bIns="45718"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2" y="185109"/>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81"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5"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3" y="173187"/>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8" y="1192875"/>
            <a:ext cx="165463" cy="102540"/>
          </a:xfrm>
          <a:prstGeom prst="rect">
            <a:avLst/>
          </a:prstGeom>
        </p:spPr>
      </p:pic>
      <p:sp>
        <p:nvSpPr>
          <p:cNvPr id="10" name="Rectangle 1">
            <a:extLst>
              <a:ext uri="{FF2B5EF4-FFF2-40B4-BE49-F238E27FC236}">
                <a16:creationId xmlns:a16="http://schemas.microsoft.com/office/drawing/2014/main" xmlns="" id="{5D9DF242-4B02-4EDE-948B-86C0BEE2AE25}"/>
              </a:ext>
            </a:extLst>
          </p:cNvPr>
          <p:cNvSpPr/>
          <p:nvPr userDrawn="1"/>
        </p:nvSpPr>
        <p:spPr>
          <a:xfrm>
            <a:off x="409077"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algn="ctr"/>
            <a:endParaRPr lang="ko-KR" altLang="en-US" sz="1900"/>
          </a:p>
        </p:txBody>
      </p:sp>
      <p:sp>
        <p:nvSpPr>
          <p:cNvPr id="11" name="Rectangle 11">
            <a:extLst>
              <a:ext uri="{FF2B5EF4-FFF2-40B4-BE49-F238E27FC236}">
                <a16:creationId xmlns:a16="http://schemas.microsoft.com/office/drawing/2014/main" xmlns="" id="{A113DC2C-763A-405E-93B7-1A37111FCF29}"/>
              </a:ext>
            </a:extLst>
          </p:cNvPr>
          <p:cNvSpPr/>
          <p:nvPr userDrawn="1"/>
        </p:nvSpPr>
        <p:spPr>
          <a:xfrm>
            <a:off x="7320145" y="4113431"/>
            <a:ext cx="4871859"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algn="ctr"/>
            <a:endParaRPr lang="ko-KR" altLang="en-US" sz="1900"/>
          </a:p>
        </p:txBody>
      </p:sp>
      <p:grpSp>
        <p:nvGrpSpPr>
          <p:cNvPr id="12" name="Group 3">
            <a:extLst>
              <a:ext uri="{FF2B5EF4-FFF2-40B4-BE49-F238E27FC236}">
                <a16:creationId xmlns:a16="http://schemas.microsoft.com/office/drawing/2014/main" xmlns="" id="{3C5FB90C-0839-48C2-A113-53A68B11DA0A}"/>
              </a:ext>
            </a:extLst>
          </p:cNvPr>
          <p:cNvGrpSpPr/>
          <p:nvPr userDrawn="1"/>
        </p:nvGrpSpPr>
        <p:grpSpPr>
          <a:xfrm>
            <a:off x="4871871" y="2014254"/>
            <a:ext cx="2448272" cy="4303935"/>
            <a:chOff x="445712" y="1449040"/>
            <a:chExt cx="2113018" cy="3924176"/>
          </a:xfrm>
        </p:grpSpPr>
        <p:sp>
          <p:nvSpPr>
            <p:cNvPr id="19" name="Rounded Rectangle 4">
              <a:extLst>
                <a:ext uri="{FF2B5EF4-FFF2-40B4-BE49-F238E27FC236}">
                  <a16:creationId xmlns:a16="http://schemas.microsoft.com/office/drawing/2014/main" xmlns=""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sp>
          <p:nvSpPr>
            <p:cNvPr id="20" name="Rectangle 5">
              <a:extLst>
                <a:ext uri="{FF2B5EF4-FFF2-40B4-BE49-F238E27FC236}">
                  <a16:creationId xmlns:a16="http://schemas.microsoft.com/office/drawing/2014/main" xmlns=""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grpSp>
          <p:nvGrpSpPr>
            <p:cNvPr id="21" name="Group 6">
              <a:extLst>
                <a:ext uri="{FF2B5EF4-FFF2-40B4-BE49-F238E27FC236}">
                  <a16:creationId xmlns:a16="http://schemas.microsoft.com/office/drawing/2014/main" xmlns=""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xmlns=""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sp>
            <p:nvSpPr>
              <p:cNvPr id="23" name="Rounded Rectangle 8">
                <a:extLst>
                  <a:ext uri="{FF2B5EF4-FFF2-40B4-BE49-F238E27FC236}">
                    <a16:creationId xmlns:a16="http://schemas.microsoft.com/office/drawing/2014/main" xmlns=""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grpSp>
      </p:grpSp>
      <p:sp>
        <p:nvSpPr>
          <p:cNvPr id="24" name="Picture Placeholder 2">
            <a:extLst>
              <a:ext uri="{FF2B5EF4-FFF2-40B4-BE49-F238E27FC236}">
                <a16:creationId xmlns:a16="http://schemas.microsoft.com/office/drawing/2014/main" xmlns="" id="{A6E594DC-0F23-490E-BAD8-4D5FEAE09EA6}"/>
              </a:ext>
            </a:extLst>
          </p:cNvPr>
          <p:cNvSpPr>
            <a:spLocks noGrp="1"/>
          </p:cNvSpPr>
          <p:nvPr>
            <p:ph type="pic" idx="22" hasCustomPrompt="1"/>
          </p:nvPr>
        </p:nvSpPr>
        <p:spPr>
          <a:xfrm>
            <a:off x="5051891" y="2474027"/>
            <a:ext cx="2088232" cy="3384376"/>
          </a:xfrm>
          <a:prstGeom prst="rect">
            <a:avLst/>
          </a:prstGeom>
          <a:solidFill>
            <a:schemeClr val="bg1">
              <a:lumMod val="95000"/>
            </a:schemeClr>
          </a:solidFill>
        </p:spPr>
        <p:txBody>
          <a:bodyPr lIns="91434" tIns="45718" rIns="91434" bIns="45718" anchor="ctr"/>
          <a:lstStyle>
            <a:lvl1pPr marL="0" indent="0" algn="ctr">
              <a:buNone/>
              <a:defRPr sz="1200">
                <a:solidFill>
                  <a:schemeClr val="tx1">
                    <a:lumMod val="75000"/>
                    <a:lumOff val="25000"/>
                  </a:schemeClr>
                </a:solidFill>
                <a:latin typeface="+mn-lt"/>
                <a:cs typeface="Arial" pitchFamily="34" charset="0"/>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86772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Layout">
    <p:bg>
      <p:bgPr>
        <a:solidFill>
          <a:schemeClr val="bg1"/>
        </a:solidFill>
        <a:effectLst/>
      </p:bgPr>
    </p:bg>
    <p:spTree>
      <p:nvGrpSpPr>
        <p:cNvPr id="1" name=""/>
        <p:cNvGrpSpPr/>
        <p:nvPr/>
      </p:nvGrpSpPr>
      <p:grpSpPr>
        <a:xfrm>
          <a:off x="0" y="0"/>
          <a:ext cx="0" cy="0"/>
          <a:chOff x="0" y="0"/>
          <a:chExt cx="0" cy="0"/>
        </a:xfrm>
      </p:grpSpPr>
      <p:pic>
        <p:nvPicPr>
          <p:cNvPr id="2051" name="Picture 3" descr="E:\002-KIMS BUSINESS\007-02-Fullslidesppt-Contents\20161206\02-\blue-penci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3" y="3813046"/>
            <a:ext cx="5157105" cy="304495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9"/>
          <p:cNvSpPr>
            <a:spLocks noGrp="1"/>
          </p:cNvSpPr>
          <p:nvPr>
            <p:ph type="body" sz="quarter" idx="10" hasCustomPrompt="1"/>
          </p:nvPr>
        </p:nvSpPr>
        <p:spPr>
          <a:xfrm>
            <a:off x="911424" y="644694"/>
            <a:ext cx="3456384" cy="1632181"/>
          </a:xfrm>
          <a:prstGeom prst="rect">
            <a:avLst/>
          </a:prstGeom>
        </p:spPr>
        <p:txBody>
          <a:bodyPr lIns="121909" tIns="60954" rIns="121909" bIns="60954" anchor="ctr"/>
          <a:lstStyle>
            <a:lvl1pPr marL="0" indent="0" algn="l">
              <a:buNone/>
              <a:defRPr sz="4800" b="0" baseline="0">
                <a:solidFill>
                  <a:schemeClr val="accent3"/>
                </a:solidFill>
                <a:latin typeface="+mj-lt"/>
                <a:cs typeface="Arial" pitchFamily="34" charset="0"/>
              </a:defRPr>
            </a:lvl1pPr>
          </a:lstStyle>
          <a:p>
            <a:pPr lvl="0"/>
            <a:r>
              <a:rPr lang="en-US" altLang="ko-KR" dirty="0"/>
              <a:t>BASIC LAYOUT</a:t>
            </a:r>
          </a:p>
        </p:txBody>
      </p:sp>
      <p:sp>
        <p:nvSpPr>
          <p:cNvPr id="5" name="Text Placeholder 9"/>
          <p:cNvSpPr>
            <a:spLocks noGrp="1"/>
          </p:cNvSpPr>
          <p:nvPr>
            <p:ph type="body" sz="quarter" idx="11" hasCustomPrompt="1"/>
          </p:nvPr>
        </p:nvSpPr>
        <p:spPr>
          <a:xfrm>
            <a:off x="911424" y="2276874"/>
            <a:ext cx="3456384" cy="768085"/>
          </a:xfrm>
          <a:prstGeom prst="rect">
            <a:avLst/>
          </a:prstGeom>
        </p:spPr>
        <p:txBody>
          <a:bodyPr lIns="121909" tIns="60954" rIns="121909" bIns="60954" anchor="ctr"/>
          <a:lstStyle>
            <a:lvl1pPr marL="0" indent="0" algn="l">
              <a:buNone/>
              <a:defRPr sz="1900" b="0" baseline="0">
                <a:solidFill>
                  <a:schemeClr val="tx1">
                    <a:lumMod val="75000"/>
                    <a:lumOff val="25000"/>
                  </a:schemeClr>
                </a:solidFill>
                <a:latin typeface="Arial" pitchFamily="34" charset="0"/>
                <a:cs typeface="Arial" pitchFamily="34" charset="0"/>
              </a:defRPr>
            </a:lvl1pPr>
          </a:lstStyle>
          <a:p>
            <a:pPr lvl="0"/>
            <a:r>
              <a:rPr lang="en-US" altLang="ko-KR" dirty="0"/>
              <a:t>Insert the title </a:t>
            </a:r>
          </a:p>
          <a:p>
            <a:pPr lvl="0"/>
            <a:r>
              <a:rPr lang="en-US" altLang="ko-KR" dirty="0"/>
              <a:t>of your subtitle Here</a:t>
            </a:r>
          </a:p>
        </p:txBody>
      </p:sp>
    </p:spTree>
    <p:extLst>
      <p:ext uri="{BB962C8B-B14F-4D97-AF65-F5344CB8AC3E}">
        <p14:creationId xmlns:p14="http://schemas.microsoft.com/office/powerpoint/2010/main" val="487243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9"/>
            <a:ext cx="12192000" cy="768085"/>
          </a:xfrm>
          <a:prstGeom prst="rect">
            <a:avLst/>
          </a:prstGeom>
        </p:spPr>
        <p:txBody>
          <a:bodyPr lIns="121909" tIns="60954" rIns="121909" bIns="60954" anchor="ctr"/>
          <a:lstStyle>
            <a:lvl1pPr marL="0" indent="0" algn="ctr">
              <a:buNone/>
              <a:defRPr sz="48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7"/>
            <a:ext cx="12192000" cy="384043"/>
          </a:xfrm>
          <a:prstGeom prst="rect">
            <a:avLst/>
          </a:prstGeom>
        </p:spPr>
        <p:txBody>
          <a:bodyPr lIns="121909" tIns="60954" rIns="121909" bIns="60954"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51972"/>
            <a:ext cx="12192000" cy="71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412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5" name="Freeform 4"/>
          <p:cNvSpPr/>
          <p:nvPr userDrawn="1"/>
        </p:nvSpPr>
        <p:spPr>
          <a:xfrm>
            <a:off x="5088814" y="3352279"/>
            <a:ext cx="1728193" cy="3530996"/>
          </a:xfrm>
          <a:custGeom>
            <a:avLst/>
            <a:gdLst>
              <a:gd name="connsiteX0" fmla="*/ 1847850 w 3571875"/>
              <a:gd name="connsiteY0" fmla="*/ 6791325 h 6791325"/>
              <a:gd name="connsiteX1" fmla="*/ 3571875 w 3571875"/>
              <a:gd name="connsiteY1" fmla="*/ 6781800 h 6791325"/>
              <a:gd name="connsiteX2" fmla="*/ 2514600 w 3571875"/>
              <a:gd name="connsiteY2" fmla="*/ 3819525 h 6791325"/>
              <a:gd name="connsiteX3" fmla="*/ 2390775 w 3571875"/>
              <a:gd name="connsiteY3" fmla="*/ 3267075 h 6791325"/>
              <a:gd name="connsiteX4" fmla="*/ 2752725 w 3571875"/>
              <a:gd name="connsiteY4" fmla="*/ 2162175 h 6791325"/>
              <a:gd name="connsiteX5" fmla="*/ 3390900 w 3571875"/>
              <a:gd name="connsiteY5" fmla="*/ 1247775 h 6791325"/>
              <a:gd name="connsiteX6" fmla="*/ 3209925 w 3571875"/>
              <a:gd name="connsiteY6" fmla="*/ 1133475 h 6791325"/>
              <a:gd name="connsiteX7" fmla="*/ 2543175 w 3571875"/>
              <a:gd name="connsiteY7" fmla="*/ 1857375 h 6791325"/>
              <a:gd name="connsiteX8" fmla="*/ 2371725 w 3571875"/>
              <a:gd name="connsiteY8" fmla="*/ 1752600 h 6791325"/>
              <a:gd name="connsiteX9" fmla="*/ 2771775 w 3571875"/>
              <a:gd name="connsiteY9" fmla="*/ 390525 h 6791325"/>
              <a:gd name="connsiteX10" fmla="*/ 2486025 w 3571875"/>
              <a:gd name="connsiteY10" fmla="*/ 295275 h 6791325"/>
              <a:gd name="connsiteX11" fmla="*/ 2124075 w 3571875"/>
              <a:gd name="connsiteY11" fmla="*/ 1609725 h 6791325"/>
              <a:gd name="connsiteX12" fmla="*/ 1971675 w 3571875"/>
              <a:gd name="connsiteY12" fmla="*/ 1495425 h 6791325"/>
              <a:gd name="connsiteX13" fmla="*/ 1990725 w 3571875"/>
              <a:gd name="connsiteY13" fmla="*/ 0 h 6791325"/>
              <a:gd name="connsiteX14" fmla="*/ 1790700 w 3571875"/>
              <a:gd name="connsiteY14" fmla="*/ 66675 h 6791325"/>
              <a:gd name="connsiteX15" fmla="*/ 1724025 w 3571875"/>
              <a:gd name="connsiteY15" fmla="*/ 1514475 h 6791325"/>
              <a:gd name="connsiteX16" fmla="*/ 1524000 w 3571875"/>
              <a:gd name="connsiteY16" fmla="*/ 1504950 h 6791325"/>
              <a:gd name="connsiteX17" fmla="*/ 1352550 w 3571875"/>
              <a:gd name="connsiteY17" fmla="*/ 123825 h 6791325"/>
              <a:gd name="connsiteX18" fmla="*/ 1171575 w 3571875"/>
              <a:gd name="connsiteY18" fmla="*/ 123825 h 6791325"/>
              <a:gd name="connsiteX19" fmla="*/ 1219200 w 3571875"/>
              <a:gd name="connsiteY19" fmla="*/ 1638300 h 6791325"/>
              <a:gd name="connsiteX20" fmla="*/ 1057275 w 3571875"/>
              <a:gd name="connsiteY20" fmla="*/ 2190750 h 6791325"/>
              <a:gd name="connsiteX21" fmla="*/ 800100 w 3571875"/>
              <a:gd name="connsiteY21" fmla="*/ 2247900 h 6791325"/>
              <a:gd name="connsiteX22" fmla="*/ 85725 w 3571875"/>
              <a:gd name="connsiteY22" fmla="*/ 1733550 h 6791325"/>
              <a:gd name="connsiteX23" fmla="*/ 0 w 3571875"/>
              <a:gd name="connsiteY23" fmla="*/ 2038350 h 6791325"/>
              <a:gd name="connsiteX24" fmla="*/ 609600 w 3571875"/>
              <a:gd name="connsiteY24" fmla="*/ 2743200 h 6791325"/>
              <a:gd name="connsiteX25" fmla="*/ 1238250 w 3571875"/>
              <a:gd name="connsiteY25" fmla="*/ 3476625 h 6791325"/>
              <a:gd name="connsiteX26" fmla="*/ 1457325 w 3571875"/>
              <a:gd name="connsiteY26" fmla="*/ 4010025 h 6791325"/>
              <a:gd name="connsiteX27" fmla="*/ 1847850 w 3571875"/>
              <a:gd name="connsiteY27" fmla="*/ 6791325 h 6791325"/>
              <a:gd name="connsiteX0" fmla="*/ 1889034 w 3613059"/>
              <a:gd name="connsiteY0" fmla="*/ 6791325 h 6791325"/>
              <a:gd name="connsiteX1" fmla="*/ 3613059 w 3613059"/>
              <a:gd name="connsiteY1" fmla="*/ 6781800 h 6791325"/>
              <a:gd name="connsiteX2" fmla="*/ 2555784 w 3613059"/>
              <a:gd name="connsiteY2" fmla="*/ 3819525 h 6791325"/>
              <a:gd name="connsiteX3" fmla="*/ 2431959 w 3613059"/>
              <a:gd name="connsiteY3" fmla="*/ 3267075 h 6791325"/>
              <a:gd name="connsiteX4" fmla="*/ 2793909 w 3613059"/>
              <a:gd name="connsiteY4" fmla="*/ 2162175 h 6791325"/>
              <a:gd name="connsiteX5" fmla="*/ 3432084 w 3613059"/>
              <a:gd name="connsiteY5" fmla="*/ 1247775 h 6791325"/>
              <a:gd name="connsiteX6" fmla="*/ 3251109 w 3613059"/>
              <a:gd name="connsiteY6" fmla="*/ 1133475 h 6791325"/>
              <a:gd name="connsiteX7" fmla="*/ 2584359 w 3613059"/>
              <a:gd name="connsiteY7" fmla="*/ 1857375 h 6791325"/>
              <a:gd name="connsiteX8" fmla="*/ 2412909 w 3613059"/>
              <a:gd name="connsiteY8" fmla="*/ 1752600 h 6791325"/>
              <a:gd name="connsiteX9" fmla="*/ 2812959 w 3613059"/>
              <a:gd name="connsiteY9" fmla="*/ 390525 h 6791325"/>
              <a:gd name="connsiteX10" fmla="*/ 2527209 w 3613059"/>
              <a:gd name="connsiteY10" fmla="*/ 295275 h 6791325"/>
              <a:gd name="connsiteX11" fmla="*/ 2165259 w 3613059"/>
              <a:gd name="connsiteY11" fmla="*/ 1609725 h 6791325"/>
              <a:gd name="connsiteX12" fmla="*/ 2012859 w 3613059"/>
              <a:gd name="connsiteY12" fmla="*/ 1495425 h 6791325"/>
              <a:gd name="connsiteX13" fmla="*/ 2031909 w 3613059"/>
              <a:gd name="connsiteY13" fmla="*/ 0 h 6791325"/>
              <a:gd name="connsiteX14" fmla="*/ 1831884 w 3613059"/>
              <a:gd name="connsiteY14" fmla="*/ 66675 h 6791325"/>
              <a:gd name="connsiteX15" fmla="*/ 1765209 w 3613059"/>
              <a:gd name="connsiteY15" fmla="*/ 1514475 h 6791325"/>
              <a:gd name="connsiteX16" fmla="*/ 1565184 w 3613059"/>
              <a:gd name="connsiteY16" fmla="*/ 1504950 h 6791325"/>
              <a:gd name="connsiteX17" fmla="*/ 1393734 w 3613059"/>
              <a:gd name="connsiteY17" fmla="*/ 123825 h 6791325"/>
              <a:gd name="connsiteX18" fmla="*/ 1212759 w 3613059"/>
              <a:gd name="connsiteY18" fmla="*/ 123825 h 6791325"/>
              <a:gd name="connsiteX19" fmla="*/ 1260384 w 3613059"/>
              <a:gd name="connsiteY19" fmla="*/ 1638300 h 6791325"/>
              <a:gd name="connsiteX20" fmla="*/ 1098459 w 3613059"/>
              <a:gd name="connsiteY20" fmla="*/ 2190750 h 6791325"/>
              <a:gd name="connsiteX21" fmla="*/ 841284 w 3613059"/>
              <a:gd name="connsiteY21" fmla="*/ 2247900 h 6791325"/>
              <a:gd name="connsiteX22" fmla="*/ 126909 w 3613059"/>
              <a:gd name="connsiteY22" fmla="*/ 1733550 h 6791325"/>
              <a:gd name="connsiteX23" fmla="*/ 41184 w 3613059"/>
              <a:gd name="connsiteY23" fmla="*/ 2038350 h 6791325"/>
              <a:gd name="connsiteX24" fmla="*/ 650784 w 3613059"/>
              <a:gd name="connsiteY24" fmla="*/ 2743200 h 6791325"/>
              <a:gd name="connsiteX25" fmla="*/ 1279434 w 3613059"/>
              <a:gd name="connsiteY25" fmla="*/ 3476625 h 6791325"/>
              <a:gd name="connsiteX26" fmla="*/ 1498509 w 3613059"/>
              <a:gd name="connsiteY26" fmla="*/ 4010025 h 6791325"/>
              <a:gd name="connsiteX27" fmla="*/ 1889034 w 3613059"/>
              <a:gd name="connsiteY27" fmla="*/ 6791325 h 6791325"/>
              <a:gd name="connsiteX0" fmla="*/ 1872461 w 3596486"/>
              <a:gd name="connsiteY0" fmla="*/ 6791325 h 6791325"/>
              <a:gd name="connsiteX1" fmla="*/ 3596486 w 3596486"/>
              <a:gd name="connsiteY1" fmla="*/ 6781800 h 6791325"/>
              <a:gd name="connsiteX2" fmla="*/ 2539211 w 3596486"/>
              <a:gd name="connsiteY2" fmla="*/ 3819525 h 6791325"/>
              <a:gd name="connsiteX3" fmla="*/ 2415386 w 3596486"/>
              <a:gd name="connsiteY3" fmla="*/ 3267075 h 6791325"/>
              <a:gd name="connsiteX4" fmla="*/ 2777336 w 3596486"/>
              <a:gd name="connsiteY4" fmla="*/ 2162175 h 6791325"/>
              <a:gd name="connsiteX5" fmla="*/ 3415511 w 3596486"/>
              <a:gd name="connsiteY5" fmla="*/ 1247775 h 6791325"/>
              <a:gd name="connsiteX6" fmla="*/ 3234536 w 3596486"/>
              <a:gd name="connsiteY6" fmla="*/ 1133475 h 6791325"/>
              <a:gd name="connsiteX7" fmla="*/ 2567786 w 3596486"/>
              <a:gd name="connsiteY7" fmla="*/ 1857375 h 6791325"/>
              <a:gd name="connsiteX8" fmla="*/ 2396336 w 3596486"/>
              <a:gd name="connsiteY8" fmla="*/ 1752600 h 6791325"/>
              <a:gd name="connsiteX9" fmla="*/ 2796386 w 3596486"/>
              <a:gd name="connsiteY9" fmla="*/ 390525 h 6791325"/>
              <a:gd name="connsiteX10" fmla="*/ 2510636 w 3596486"/>
              <a:gd name="connsiteY10" fmla="*/ 295275 h 6791325"/>
              <a:gd name="connsiteX11" fmla="*/ 2148686 w 3596486"/>
              <a:gd name="connsiteY11" fmla="*/ 1609725 h 6791325"/>
              <a:gd name="connsiteX12" fmla="*/ 1996286 w 3596486"/>
              <a:gd name="connsiteY12" fmla="*/ 1495425 h 6791325"/>
              <a:gd name="connsiteX13" fmla="*/ 2015336 w 3596486"/>
              <a:gd name="connsiteY13" fmla="*/ 0 h 6791325"/>
              <a:gd name="connsiteX14" fmla="*/ 1815311 w 3596486"/>
              <a:gd name="connsiteY14" fmla="*/ 66675 h 6791325"/>
              <a:gd name="connsiteX15" fmla="*/ 1748636 w 3596486"/>
              <a:gd name="connsiteY15" fmla="*/ 1514475 h 6791325"/>
              <a:gd name="connsiteX16" fmla="*/ 1548611 w 3596486"/>
              <a:gd name="connsiteY16" fmla="*/ 1504950 h 6791325"/>
              <a:gd name="connsiteX17" fmla="*/ 1377161 w 3596486"/>
              <a:gd name="connsiteY17" fmla="*/ 123825 h 6791325"/>
              <a:gd name="connsiteX18" fmla="*/ 1196186 w 3596486"/>
              <a:gd name="connsiteY18" fmla="*/ 123825 h 6791325"/>
              <a:gd name="connsiteX19" fmla="*/ 1243811 w 3596486"/>
              <a:gd name="connsiteY19" fmla="*/ 1638300 h 6791325"/>
              <a:gd name="connsiteX20" fmla="*/ 1081886 w 3596486"/>
              <a:gd name="connsiteY20" fmla="*/ 2190750 h 6791325"/>
              <a:gd name="connsiteX21" fmla="*/ 824711 w 3596486"/>
              <a:gd name="connsiteY21" fmla="*/ 2247900 h 6791325"/>
              <a:gd name="connsiteX22" fmla="*/ 110336 w 3596486"/>
              <a:gd name="connsiteY22" fmla="*/ 1733550 h 6791325"/>
              <a:gd name="connsiteX23" fmla="*/ 76998 w 3596486"/>
              <a:gd name="connsiteY23" fmla="*/ 2038350 h 6791325"/>
              <a:gd name="connsiteX24" fmla="*/ 634211 w 3596486"/>
              <a:gd name="connsiteY24" fmla="*/ 2743200 h 6791325"/>
              <a:gd name="connsiteX25" fmla="*/ 1262861 w 3596486"/>
              <a:gd name="connsiteY25" fmla="*/ 3476625 h 6791325"/>
              <a:gd name="connsiteX26" fmla="*/ 1481936 w 3596486"/>
              <a:gd name="connsiteY26" fmla="*/ 4010025 h 6791325"/>
              <a:gd name="connsiteX27" fmla="*/ 1872461 w 3596486"/>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93297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814105 h 6814105"/>
              <a:gd name="connsiteX1" fmla="*/ 3693484 w 3693484"/>
              <a:gd name="connsiteY1" fmla="*/ 6804580 h 6814105"/>
              <a:gd name="connsiteX2" fmla="*/ 2636209 w 3693484"/>
              <a:gd name="connsiteY2" fmla="*/ 3842305 h 6814105"/>
              <a:gd name="connsiteX3" fmla="*/ 2512384 w 3693484"/>
              <a:gd name="connsiteY3" fmla="*/ 3289855 h 6814105"/>
              <a:gd name="connsiteX4" fmla="*/ 2874334 w 3693484"/>
              <a:gd name="connsiteY4" fmla="*/ 2184955 h 6814105"/>
              <a:gd name="connsiteX5" fmla="*/ 3512509 w 3693484"/>
              <a:gd name="connsiteY5" fmla="*/ 1270555 h 6814105"/>
              <a:gd name="connsiteX6" fmla="*/ 3331534 w 3693484"/>
              <a:gd name="connsiteY6" fmla="*/ 1156255 h 6814105"/>
              <a:gd name="connsiteX7" fmla="*/ 2664784 w 3693484"/>
              <a:gd name="connsiteY7" fmla="*/ 1880155 h 6814105"/>
              <a:gd name="connsiteX8" fmla="*/ 2493334 w 3693484"/>
              <a:gd name="connsiteY8" fmla="*/ 1775380 h 6814105"/>
              <a:gd name="connsiteX9" fmla="*/ 2893384 w 3693484"/>
              <a:gd name="connsiteY9" fmla="*/ 413305 h 6814105"/>
              <a:gd name="connsiteX10" fmla="*/ 2607634 w 3693484"/>
              <a:gd name="connsiteY10" fmla="*/ 318055 h 6814105"/>
              <a:gd name="connsiteX11" fmla="*/ 2245684 w 3693484"/>
              <a:gd name="connsiteY11" fmla="*/ 1632505 h 6814105"/>
              <a:gd name="connsiteX12" fmla="*/ 2131384 w 3693484"/>
              <a:gd name="connsiteY12" fmla="*/ 1565830 h 6814105"/>
              <a:gd name="connsiteX13" fmla="*/ 2193297 w 3693484"/>
              <a:gd name="connsiteY13" fmla="*/ 122792 h 6814105"/>
              <a:gd name="connsiteX14" fmla="*/ 1878971 w 3693484"/>
              <a:gd name="connsiteY14" fmla="*/ 132318 h 6814105"/>
              <a:gd name="connsiteX15" fmla="*/ 1798009 w 3693484"/>
              <a:gd name="connsiteY15" fmla="*/ 1522968 h 6814105"/>
              <a:gd name="connsiteX16" fmla="*/ 1674184 w 3693484"/>
              <a:gd name="connsiteY16" fmla="*/ 1527729 h 6814105"/>
              <a:gd name="connsiteX17" fmla="*/ 1593221 w 3693484"/>
              <a:gd name="connsiteY17" fmla="*/ 346630 h 6814105"/>
              <a:gd name="connsiteX18" fmla="*/ 1307472 w 3693484"/>
              <a:gd name="connsiteY18" fmla="*/ 337105 h 6814105"/>
              <a:gd name="connsiteX19" fmla="*/ 1312234 w 3693484"/>
              <a:gd name="connsiteY19" fmla="*/ 1603930 h 6814105"/>
              <a:gd name="connsiteX20" fmla="*/ 1259846 w 3693484"/>
              <a:gd name="connsiteY20" fmla="*/ 1994455 h 6814105"/>
              <a:gd name="connsiteX21" fmla="*/ 902659 w 3693484"/>
              <a:gd name="connsiteY21" fmla="*/ 2270680 h 6814105"/>
              <a:gd name="connsiteX22" fmla="*/ 207334 w 3693484"/>
              <a:gd name="connsiteY22" fmla="*/ 1756330 h 6814105"/>
              <a:gd name="connsiteX23" fmla="*/ 173996 w 3693484"/>
              <a:gd name="connsiteY23" fmla="*/ 2061130 h 6814105"/>
              <a:gd name="connsiteX24" fmla="*/ 731209 w 3693484"/>
              <a:gd name="connsiteY24" fmla="*/ 2765980 h 6814105"/>
              <a:gd name="connsiteX25" fmla="*/ 1359859 w 3693484"/>
              <a:gd name="connsiteY25" fmla="*/ 3499405 h 6814105"/>
              <a:gd name="connsiteX26" fmla="*/ 1578934 w 3693484"/>
              <a:gd name="connsiteY26" fmla="*/ 4032805 h 6814105"/>
              <a:gd name="connsiteX27" fmla="*/ 1969459 w 3693484"/>
              <a:gd name="connsiteY27" fmla="*/ 6814105 h 6814105"/>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45684 w 3693484"/>
              <a:gd name="connsiteY11" fmla="*/ 1663910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21922 w 3693484"/>
              <a:gd name="connsiteY10" fmla="*/ 401847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598109 w 3693484"/>
              <a:gd name="connsiteY7" fmla="*/ 18496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64809 w 3693484"/>
              <a:gd name="connsiteY4" fmla="*/ 219731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83859 w 3693484"/>
              <a:gd name="connsiteY4" fmla="*/ 2092535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21959 w 3693484"/>
              <a:gd name="connsiteY4" fmla="*/ 2097298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59934 w 3693484"/>
              <a:gd name="connsiteY0" fmla="*/ 6707398 h 6835985"/>
              <a:gd name="connsiteX1" fmla="*/ 3693484 w 3693484"/>
              <a:gd name="connsiteY1" fmla="*/ 6835985 h 6835985"/>
              <a:gd name="connsiteX2" fmla="*/ 2640971 w 3693484"/>
              <a:gd name="connsiteY2" fmla="*/ 3878472 h 6835985"/>
              <a:gd name="connsiteX3" fmla="*/ 2517146 w 3693484"/>
              <a:gd name="connsiteY3" fmla="*/ 3345073 h 6835985"/>
              <a:gd name="connsiteX4" fmla="*/ 2755270 w 3693484"/>
              <a:gd name="connsiteY4" fmla="*/ 2811673 h 6835985"/>
              <a:gd name="connsiteX5" fmla="*/ 2864809 w 3693484"/>
              <a:gd name="connsiteY5" fmla="*/ 2192548 h 6835985"/>
              <a:gd name="connsiteX6" fmla="*/ 3512509 w 3693484"/>
              <a:gd name="connsiteY6" fmla="*/ 1301960 h 6835985"/>
              <a:gd name="connsiteX7" fmla="*/ 3298197 w 3693484"/>
              <a:gd name="connsiteY7" fmla="*/ 1178135 h 6835985"/>
              <a:gd name="connsiteX8" fmla="*/ 2607634 w 3693484"/>
              <a:gd name="connsiteY8" fmla="*/ 1878222 h 6835985"/>
              <a:gd name="connsiteX9" fmla="*/ 2531434 w 3693484"/>
              <a:gd name="connsiteY9" fmla="*/ 1821072 h 6835985"/>
              <a:gd name="connsiteX10" fmla="*/ 2874334 w 3693484"/>
              <a:gd name="connsiteY10" fmla="*/ 563772 h 6835985"/>
              <a:gd name="connsiteX11" fmla="*/ 2598109 w 3693484"/>
              <a:gd name="connsiteY11" fmla="*/ 397084 h 6835985"/>
              <a:gd name="connsiteX12" fmla="*/ 2207584 w 3693484"/>
              <a:gd name="connsiteY12" fmla="*/ 1659147 h 6835985"/>
              <a:gd name="connsiteX13" fmla="*/ 2131384 w 3693484"/>
              <a:gd name="connsiteY13" fmla="*/ 1597235 h 6835985"/>
              <a:gd name="connsiteX14" fmla="*/ 2193297 w 3693484"/>
              <a:gd name="connsiteY14" fmla="*/ 154197 h 6835985"/>
              <a:gd name="connsiteX15" fmla="*/ 1878971 w 3693484"/>
              <a:gd name="connsiteY15" fmla="*/ 163723 h 6835985"/>
              <a:gd name="connsiteX16" fmla="*/ 1798009 w 3693484"/>
              <a:gd name="connsiteY16" fmla="*/ 1554373 h 6835985"/>
              <a:gd name="connsiteX17" fmla="*/ 1674184 w 3693484"/>
              <a:gd name="connsiteY17" fmla="*/ 1559134 h 6835985"/>
              <a:gd name="connsiteX18" fmla="*/ 1593221 w 3693484"/>
              <a:gd name="connsiteY18" fmla="*/ 378035 h 6835985"/>
              <a:gd name="connsiteX19" fmla="*/ 1307472 w 3693484"/>
              <a:gd name="connsiteY19" fmla="*/ 368510 h 6835985"/>
              <a:gd name="connsiteX20" fmla="*/ 1312234 w 3693484"/>
              <a:gd name="connsiteY20" fmla="*/ 1635335 h 6835985"/>
              <a:gd name="connsiteX21" fmla="*/ 1259846 w 3693484"/>
              <a:gd name="connsiteY21" fmla="*/ 2025860 h 6835985"/>
              <a:gd name="connsiteX22" fmla="*/ 902659 w 3693484"/>
              <a:gd name="connsiteY22" fmla="*/ 2302085 h 6835985"/>
              <a:gd name="connsiteX23" fmla="*/ 207334 w 3693484"/>
              <a:gd name="connsiteY23" fmla="*/ 1787735 h 6835985"/>
              <a:gd name="connsiteX24" fmla="*/ 173996 w 3693484"/>
              <a:gd name="connsiteY24" fmla="*/ 2092535 h 6835985"/>
              <a:gd name="connsiteX25" fmla="*/ 745496 w 3693484"/>
              <a:gd name="connsiteY25" fmla="*/ 2806910 h 6835985"/>
              <a:gd name="connsiteX26" fmla="*/ 1440822 w 3693484"/>
              <a:gd name="connsiteY26" fmla="*/ 3583198 h 6835985"/>
              <a:gd name="connsiteX27" fmla="*/ 1617034 w 3693484"/>
              <a:gd name="connsiteY27" fmla="*/ 4107073 h 6835985"/>
              <a:gd name="connsiteX28" fmla="*/ 1959934 w 3693484"/>
              <a:gd name="connsiteY28" fmla="*/ 6707398 h 6835985"/>
              <a:gd name="connsiteX0" fmla="*/ 1959934 w 3664909"/>
              <a:gd name="connsiteY0" fmla="*/ 6707398 h 6712160"/>
              <a:gd name="connsiteX1" fmla="*/ 3664909 w 3664909"/>
              <a:gd name="connsiteY1" fmla="*/ 6712160 h 6712160"/>
              <a:gd name="connsiteX2" fmla="*/ 2640971 w 3664909"/>
              <a:gd name="connsiteY2" fmla="*/ 3878472 h 6712160"/>
              <a:gd name="connsiteX3" fmla="*/ 2517146 w 3664909"/>
              <a:gd name="connsiteY3" fmla="*/ 3345073 h 6712160"/>
              <a:gd name="connsiteX4" fmla="*/ 2755270 w 3664909"/>
              <a:gd name="connsiteY4" fmla="*/ 2811673 h 6712160"/>
              <a:gd name="connsiteX5" fmla="*/ 2864809 w 3664909"/>
              <a:gd name="connsiteY5" fmla="*/ 2192548 h 6712160"/>
              <a:gd name="connsiteX6" fmla="*/ 3512509 w 3664909"/>
              <a:gd name="connsiteY6" fmla="*/ 1301960 h 6712160"/>
              <a:gd name="connsiteX7" fmla="*/ 3298197 w 3664909"/>
              <a:gd name="connsiteY7" fmla="*/ 1178135 h 6712160"/>
              <a:gd name="connsiteX8" fmla="*/ 2607634 w 3664909"/>
              <a:gd name="connsiteY8" fmla="*/ 1878222 h 6712160"/>
              <a:gd name="connsiteX9" fmla="*/ 2531434 w 3664909"/>
              <a:gd name="connsiteY9" fmla="*/ 1821072 h 6712160"/>
              <a:gd name="connsiteX10" fmla="*/ 2874334 w 3664909"/>
              <a:gd name="connsiteY10" fmla="*/ 563772 h 6712160"/>
              <a:gd name="connsiteX11" fmla="*/ 2598109 w 3664909"/>
              <a:gd name="connsiteY11" fmla="*/ 397084 h 6712160"/>
              <a:gd name="connsiteX12" fmla="*/ 2207584 w 3664909"/>
              <a:gd name="connsiteY12" fmla="*/ 1659147 h 6712160"/>
              <a:gd name="connsiteX13" fmla="*/ 2131384 w 3664909"/>
              <a:gd name="connsiteY13" fmla="*/ 1597235 h 6712160"/>
              <a:gd name="connsiteX14" fmla="*/ 2193297 w 3664909"/>
              <a:gd name="connsiteY14" fmla="*/ 154197 h 6712160"/>
              <a:gd name="connsiteX15" fmla="*/ 1878971 w 3664909"/>
              <a:gd name="connsiteY15" fmla="*/ 163723 h 6712160"/>
              <a:gd name="connsiteX16" fmla="*/ 1798009 w 3664909"/>
              <a:gd name="connsiteY16" fmla="*/ 1554373 h 6712160"/>
              <a:gd name="connsiteX17" fmla="*/ 1674184 w 3664909"/>
              <a:gd name="connsiteY17" fmla="*/ 1559134 h 6712160"/>
              <a:gd name="connsiteX18" fmla="*/ 1593221 w 3664909"/>
              <a:gd name="connsiteY18" fmla="*/ 378035 h 6712160"/>
              <a:gd name="connsiteX19" fmla="*/ 1307472 w 3664909"/>
              <a:gd name="connsiteY19" fmla="*/ 368510 h 6712160"/>
              <a:gd name="connsiteX20" fmla="*/ 1312234 w 3664909"/>
              <a:gd name="connsiteY20" fmla="*/ 1635335 h 6712160"/>
              <a:gd name="connsiteX21" fmla="*/ 1259846 w 3664909"/>
              <a:gd name="connsiteY21" fmla="*/ 2025860 h 6712160"/>
              <a:gd name="connsiteX22" fmla="*/ 902659 w 3664909"/>
              <a:gd name="connsiteY22" fmla="*/ 2302085 h 6712160"/>
              <a:gd name="connsiteX23" fmla="*/ 207334 w 3664909"/>
              <a:gd name="connsiteY23" fmla="*/ 1787735 h 6712160"/>
              <a:gd name="connsiteX24" fmla="*/ 173996 w 3664909"/>
              <a:gd name="connsiteY24" fmla="*/ 2092535 h 6712160"/>
              <a:gd name="connsiteX25" fmla="*/ 745496 w 3664909"/>
              <a:gd name="connsiteY25" fmla="*/ 2806910 h 6712160"/>
              <a:gd name="connsiteX26" fmla="*/ 1440822 w 3664909"/>
              <a:gd name="connsiteY26" fmla="*/ 3583198 h 6712160"/>
              <a:gd name="connsiteX27" fmla="*/ 1617034 w 3664909"/>
              <a:gd name="connsiteY27" fmla="*/ 4107073 h 6712160"/>
              <a:gd name="connsiteX28" fmla="*/ 1959934 w 3664909"/>
              <a:gd name="connsiteY28" fmla="*/ 6707398 h 6712160"/>
              <a:gd name="connsiteX0" fmla="*/ 1959934 w 3650621"/>
              <a:gd name="connsiteY0" fmla="*/ 6707398 h 6707398"/>
              <a:gd name="connsiteX1" fmla="*/ 3650621 w 3650621"/>
              <a:gd name="connsiteY1" fmla="*/ 6702635 h 6707398"/>
              <a:gd name="connsiteX2" fmla="*/ 2640971 w 3650621"/>
              <a:gd name="connsiteY2" fmla="*/ 3878472 h 6707398"/>
              <a:gd name="connsiteX3" fmla="*/ 2517146 w 3650621"/>
              <a:gd name="connsiteY3" fmla="*/ 3345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424245 w 3650621"/>
              <a:gd name="connsiteY0" fmla="*/ 6728001 h 6728001"/>
              <a:gd name="connsiteX1" fmla="*/ 3650621 w 3650621"/>
              <a:gd name="connsiteY1" fmla="*/ 6702635 h 6728001"/>
              <a:gd name="connsiteX2" fmla="*/ 2640971 w 3650621"/>
              <a:gd name="connsiteY2" fmla="*/ 3878472 h 6728001"/>
              <a:gd name="connsiteX3" fmla="*/ 2539547 w 3650621"/>
              <a:gd name="connsiteY3" fmla="*/ 3373073 h 6728001"/>
              <a:gd name="connsiteX4" fmla="*/ 2755270 w 3650621"/>
              <a:gd name="connsiteY4" fmla="*/ 2811673 h 6728001"/>
              <a:gd name="connsiteX5" fmla="*/ 2864809 w 3650621"/>
              <a:gd name="connsiteY5" fmla="*/ 2192548 h 6728001"/>
              <a:gd name="connsiteX6" fmla="*/ 3512509 w 3650621"/>
              <a:gd name="connsiteY6" fmla="*/ 1301960 h 6728001"/>
              <a:gd name="connsiteX7" fmla="*/ 3298197 w 3650621"/>
              <a:gd name="connsiteY7" fmla="*/ 1178135 h 6728001"/>
              <a:gd name="connsiteX8" fmla="*/ 2607634 w 3650621"/>
              <a:gd name="connsiteY8" fmla="*/ 1878222 h 6728001"/>
              <a:gd name="connsiteX9" fmla="*/ 2531434 w 3650621"/>
              <a:gd name="connsiteY9" fmla="*/ 1821072 h 6728001"/>
              <a:gd name="connsiteX10" fmla="*/ 2874334 w 3650621"/>
              <a:gd name="connsiteY10" fmla="*/ 563772 h 6728001"/>
              <a:gd name="connsiteX11" fmla="*/ 2598109 w 3650621"/>
              <a:gd name="connsiteY11" fmla="*/ 397084 h 6728001"/>
              <a:gd name="connsiteX12" fmla="*/ 2207584 w 3650621"/>
              <a:gd name="connsiteY12" fmla="*/ 1659147 h 6728001"/>
              <a:gd name="connsiteX13" fmla="*/ 2131384 w 3650621"/>
              <a:gd name="connsiteY13" fmla="*/ 1597235 h 6728001"/>
              <a:gd name="connsiteX14" fmla="*/ 2193297 w 3650621"/>
              <a:gd name="connsiteY14" fmla="*/ 154197 h 6728001"/>
              <a:gd name="connsiteX15" fmla="*/ 1878971 w 3650621"/>
              <a:gd name="connsiteY15" fmla="*/ 163723 h 6728001"/>
              <a:gd name="connsiteX16" fmla="*/ 1798009 w 3650621"/>
              <a:gd name="connsiteY16" fmla="*/ 1554373 h 6728001"/>
              <a:gd name="connsiteX17" fmla="*/ 1674184 w 3650621"/>
              <a:gd name="connsiteY17" fmla="*/ 1559134 h 6728001"/>
              <a:gd name="connsiteX18" fmla="*/ 1593221 w 3650621"/>
              <a:gd name="connsiteY18" fmla="*/ 378035 h 6728001"/>
              <a:gd name="connsiteX19" fmla="*/ 1307472 w 3650621"/>
              <a:gd name="connsiteY19" fmla="*/ 368510 h 6728001"/>
              <a:gd name="connsiteX20" fmla="*/ 1312234 w 3650621"/>
              <a:gd name="connsiteY20" fmla="*/ 1635335 h 6728001"/>
              <a:gd name="connsiteX21" fmla="*/ 1259846 w 3650621"/>
              <a:gd name="connsiteY21" fmla="*/ 2025860 h 6728001"/>
              <a:gd name="connsiteX22" fmla="*/ 902659 w 3650621"/>
              <a:gd name="connsiteY22" fmla="*/ 2302085 h 6728001"/>
              <a:gd name="connsiteX23" fmla="*/ 207334 w 3650621"/>
              <a:gd name="connsiteY23" fmla="*/ 1787735 h 6728001"/>
              <a:gd name="connsiteX24" fmla="*/ 173996 w 3650621"/>
              <a:gd name="connsiteY24" fmla="*/ 2092535 h 6728001"/>
              <a:gd name="connsiteX25" fmla="*/ 745496 w 3650621"/>
              <a:gd name="connsiteY25" fmla="*/ 2806910 h 6728001"/>
              <a:gd name="connsiteX26" fmla="*/ 1440822 w 3650621"/>
              <a:gd name="connsiteY26" fmla="*/ 3583198 h 6728001"/>
              <a:gd name="connsiteX27" fmla="*/ 1617034 w 3650621"/>
              <a:gd name="connsiteY27" fmla="*/ 4107073 h 6728001"/>
              <a:gd name="connsiteX28" fmla="*/ 1424245 w 3650621"/>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78205 w 3560733"/>
              <a:gd name="connsiteY22" fmla="*/ 2295217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378326 w 3514814"/>
              <a:gd name="connsiteY0" fmla="*/ 6728001 h 6728001"/>
              <a:gd name="connsiteX1" fmla="*/ 3144559 w 3514814"/>
              <a:gd name="connsiteY1" fmla="*/ 6709503 h 6728001"/>
              <a:gd name="connsiteX2" fmla="*/ 2595052 w 3514814"/>
              <a:gd name="connsiteY2" fmla="*/ 3878472 h 6728001"/>
              <a:gd name="connsiteX3" fmla="*/ 2507364 w 3514814"/>
              <a:gd name="connsiteY3" fmla="*/ 3482959 h 6728001"/>
              <a:gd name="connsiteX4" fmla="*/ 2778029 w 3514814"/>
              <a:gd name="connsiteY4" fmla="*/ 2866616 h 6728001"/>
              <a:gd name="connsiteX5" fmla="*/ 2818890 w 3514814"/>
              <a:gd name="connsiteY5" fmla="*/ 2192548 h 6728001"/>
              <a:gd name="connsiteX6" fmla="*/ 3466590 w 3514814"/>
              <a:gd name="connsiteY6" fmla="*/ 1301960 h 6728001"/>
              <a:gd name="connsiteX7" fmla="*/ 3252278 w 3514814"/>
              <a:gd name="connsiteY7" fmla="*/ 1178135 h 6728001"/>
              <a:gd name="connsiteX8" fmla="*/ 2561715 w 3514814"/>
              <a:gd name="connsiteY8" fmla="*/ 1878222 h 6728001"/>
              <a:gd name="connsiteX9" fmla="*/ 2485515 w 3514814"/>
              <a:gd name="connsiteY9" fmla="*/ 1821072 h 6728001"/>
              <a:gd name="connsiteX10" fmla="*/ 2828415 w 3514814"/>
              <a:gd name="connsiteY10" fmla="*/ 563772 h 6728001"/>
              <a:gd name="connsiteX11" fmla="*/ 2552190 w 3514814"/>
              <a:gd name="connsiteY11" fmla="*/ 397084 h 6728001"/>
              <a:gd name="connsiteX12" fmla="*/ 2161665 w 3514814"/>
              <a:gd name="connsiteY12" fmla="*/ 1659147 h 6728001"/>
              <a:gd name="connsiteX13" fmla="*/ 2085465 w 3514814"/>
              <a:gd name="connsiteY13" fmla="*/ 1597235 h 6728001"/>
              <a:gd name="connsiteX14" fmla="*/ 2147378 w 3514814"/>
              <a:gd name="connsiteY14" fmla="*/ 154197 h 6728001"/>
              <a:gd name="connsiteX15" fmla="*/ 1833052 w 3514814"/>
              <a:gd name="connsiteY15" fmla="*/ 163723 h 6728001"/>
              <a:gd name="connsiteX16" fmla="*/ 1752090 w 3514814"/>
              <a:gd name="connsiteY16" fmla="*/ 1554373 h 6728001"/>
              <a:gd name="connsiteX17" fmla="*/ 1628265 w 3514814"/>
              <a:gd name="connsiteY17" fmla="*/ 1559134 h 6728001"/>
              <a:gd name="connsiteX18" fmla="*/ 1547302 w 3514814"/>
              <a:gd name="connsiteY18" fmla="*/ 378035 h 6728001"/>
              <a:gd name="connsiteX19" fmla="*/ 1261553 w 3514814"/>
              <a:gd name="connsiteY19" fmla="*/ 368510 h 6728001"/>
              <a:gd name="connsiteX20" fmla="*/ 1266315 w 3514814"/>
              <a:gd name="connsiteY20" fmla="*/ 1635335 h 6728001"/>
              <a:gd name="connsiteX21" fmla="*/ 1213927 w 3514814"/>
              <a:gd name="connsiteY21" fmla="*/ 2025860 h 6728001"/>
              <a:gd name="connsiteX22" fmla="*/ 932286 w 3514814"/>
              <a:gd name="connsiteY22" fmla="*/ 2295217 h 6728001"/>
              <a:gd name="connsiteX23" fmla="*/ 291903 w 3514814"/>
              <a:gd name="connsiteY23" fmla="*/ 1822074 h 6728001"/>
              <a:gd name="connsiteX24" fmla="*/ 128077 w 3514814"/>
              <a:gd name="connsiteY24" fmla="*/ 2092535 h 6728001"/>
              <a:gd name="connsiteX25" fmla="*/ 699577 w 3514814"/>
              <a:gd name="connsiteY25" fmla="*/ 2806910 h 6728001"/>
              <a:gd name="connsiteX26" fmla="*/ 1394903 w 3514814"/>
              <a:gd name="connsiteY26" fmla="*/ 3583198 h 6728001"/>
              <a:gd name="connsiteX27" fmla="*/ 1571115 w 3514814"/>
              <a:gd name="connsiteY27" fmla="*/ 4107073 h 6728001"/>
              <a:gd name="connsiteX28" fmla="*/ 1378326 w 3514814"/>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867877 w 3450405"/>
              <a:gd name="connsiteY22" fmla="*/ 2295217 h 6728001"/>
              <a:gd name="connsiteX23" fmla="*/ 227494 w 3450405"/>
              <a:gd name="connsiteY23" fmla="*/ 1822074 h 6728001"/>
              <a:gd name="connsiteX24" fmla="*/ 159816 w 3450405"/>
              <a:gd name="connsiteY24" fmla="*/ 2133742 h 6728001"/>
              <a:gd name="connsiteX25" fmla="*/ 635168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867877 w 3450405"/>
              <a:gd name="connsiteY22" fmla="*/ 2295217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1097303 w 3450405"/>
              <a:gd name="connsiteY22" fmla="*/ 2047827 h 6728001"/>
              <a:gd name="connsiteX23" fmla="*/ 909084 w 3450405"/>
              <a:gd name="connsiteY23" fmla="*/ 2336423 h 6728001"/>
              <a:gd name="connsiteX24" fmla="*/ 227494 w 3450405"/>
              <a:gd name="connsiteY24" fmla="*/ 1822074 h 6728001"/>
              <a:gd name="connsiteX25" fmla="*/ 159816 w 3450405"/>
              <a:gd name="connsiteY25" fmla="*/ 2133742 h 6728001"/>
              <a:gd name="connsiteX26" fmla="*/ 669507 w 3450405"/>
              <a:gd name="connsiteY26" fmla="*/ 2806910 h 6728001"/>
              <a:gd name="connsiteX27" fmla="*/ 1330494 w 3450405"/>
              <a:gd name="connsiteY27" fmla="*/ 3583198 h 6728001"/>
              <a:gd name="connsiteX28" fmla="*/ 1506706 w 3450405"/>
              <a:gd name="connsiteY28" fmla="*/ 4107073 h 6728001"/>
              <a:gd name="connsiteX29" fmla="*/ 1313917 w 3450405"/>
              <a:gd name="connsiteY29"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909084 w 3450405"/>
              <a:gd name="connsiteY21" fmla="*/ 2336423 h 6728001"/>
              <a:gd name="connsiteX22" fmla="*/ 227494 w 3450405"/>
              <a:gd name="connsiteY22" fmla="*/ 1822074 h 6728001"/>
              <a:gd name="connsiteX23" fmla="*/ 159816 w 3450405"/>
              <a:gd name="connsiteY23" fmla="*/ 2133742 h 6728001"/>
              <a:gd name="connsiteX24" fmla="*/ 669507 w 3450405"/>
              <a:gd name="connsiteY24" fmla="*/ 2806910 h 6728001"/>
              <a:gd name="connsiteX25" fmla="*/ 1330494 w 3450405"/>
              <a:gd name="connsiteY25" fmla="*/ 3583198 h 6728001"/>
              <a:gd name="connsiteX26" fmla="*/ 1506706 w 3450405"/>
              <a:gd name="connsiteY26" fmla="*/ 4107073 h 6728001"/>
              <a:gd name="connsiteX27" fmla="*/ 1313917 w 3450405"/>
              <a:gd name="connsiteY27"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563856 w 3450405"/>
              <a:gd name="connsiteY16" fmla="*/ 1559134 h 6728001"/>
              <a:gd name="connsiteX17" fmla="*/ 1482893 w 3450405"/>
              <a:gd name="connsiteY17" fmla="*/ 378035 h 6728001"/>
              <a:gd name="connsiteX18" fmla="*/ 1197144 w 3450405"/>
              <a:gd name="connsiteY18" fmla="*/ 368510 h 6728001"/>
              <a:gd name="connsiteX19" fmla="*/ 1188171 w 3450405"/>
              <a:gd name="connsiteY19" fmla="*/ 1717750 h 6728001"/>
              <a:gd name="connsiteX20" fmla="*/ 909084 w 3450405"/>
              <a:gd name="connsiteY20" fmla="*/ 2336423 h 6728001"/>
              <a:gd name="connsiteX21" fmla="*/ 227494 w 3450405"/>
              <a:gd name="connsiteY21" fmla="*/ 1822074 h 6728001"/>
              <a:gd name="connsiteX22" fmla="*/ 159816 w 3450405"/>
              <a:gd name="connsiteY22" fmla="*/ 2133742 h 6728001"/>
              <a:gd name="connsiteX23" fmla="*/ 669507 w 3450405"/>
              <a:gd name="connsiteY23" fmla="*/ 2806910 h 6728001"/>
              <a:gd name="connsiteX24" fmla="*/ 1330494 w 3450405"/>
              <a:gd name="connsiteY24" fmla="*/ 3583198 h 6728001"/>
              <a:gd name="connsiteX25" fmla="*/ 1506706 w 3450405"/>
              <a:gd name="connsiteY25" fmla="*/ 4107073 h 6728001"/>
              <a:gd name="connsiteX26" fmla="*/ 1313917 w 3450405"/>
              <a:gd name="connsiteY26"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21056 w 3450405"/>
              <a:gd name="connsiteY12" fmla="*/ 1597235 h 6728001"/>
              <a:gd name="connsiteX13" fmla="*/ 2082969 w 3450405"/>
              <a:gd name="connsiteY13" fmla="*/ 154197 h 6728001"/>
              <a:gd name="connsiteX14" fmla="*/ 1768643 w 3450405"/>
              <a:gd name="connsiteY14" fmla="*/ 163723 h 6728001"/>
              <a:gd name="connsiteX15" fmla="*/ 1563856 w 3450405"/>
              <a:gd name="connsiteY15" fmla="*/ 1559134 h 6728001"/>
              <a:gd name="connsiteX16" fmla="*/ 1482893 w 3450405"/>
              <a:gd name="connsiteY16" fmla="*/ 378035 h 6728001"/>
              <a:gd name="connsiteX17" fmla="*/ 1197144 w 3450405"/>
              <a:gd name="connsiteY17" fmla="*/ 368510 h 6728001"/>
              <a:gd name="connsiteX18" fmla="*/ 1188171 w 3450405"/>
              <a:gd name="connsiteY18" fmla="*/ 1717750 h 6728001"/>
              <a:gd name="connsiteX19" fmla="*/ 909084 w 3450405"/>
              <a:gd name="connsiteY19" fmla="*/ 2336423 h 6728001"/>
              <a:gd name="connsiteX20" fmla="*/ 227494 w 3450405"/>
              <a:gd name="connsiteY20" fmla="*/ 1822074 h 6728001"/>
              <a:gd name="connsiteX21" fmla="*/ 159816 w 3450405"/>
              <a:gd name="connsiteY21" fmla="*/ 2133742 h 6728001"/>
              <a:gd name="connsiteX22" fmla="*/ 669507 w 3450405"/>
              <a:gd name="connsiteY22" fmla="*/ 2806910 h 6728001"/>
              <a:gd name="connsiteX23" fmla="*/ 1330494 w 3450405"/>
              <a:gd name="connsiteY23" fmla="*/ 3583198 h 6728001"/>
              <a:gd name="connsiteX24" fmla="*/ 1506706 w 3450405"/>
              <a:gd name="connsiteY24" fmla="*/ 4107073 h 6728001"/>
              <a:gd name="connsiteX25" fmla="*/ 1313917 w 3450405"/>
              <a:gd name="connsiteY25"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21056 w 3450405"/>
              <a:gd name="connsiteY11" fmla="*/ 1597235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82867 w 3450405"/>
              <a:gd name="connsiteY11" fmla="*/ 1638442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32541"/>
              <a:gd name="connsiteY0" fmla="*/ 6728001 h 6728001"/>
              <a:gd name="connsiteX1" fmla="*/ 3080150 w 3432541"/>
              <a:gd name="connsiteY1" fmla="*/ 6709503 h 6728001"/>
              <a:gd name="connsiteX2" fmla="*/ 2530643 w 3432541"/>
              <a:gd name="connsiteY2" fmla="*/ 3878472 h 6728001"/>
              <a:gd name="connsiteX3" fmla="*/ 2442955 w 3432541"/>
              <a:gd name="connsiteY3" fmla="*/ 3482959 h 6728001"/>
              <a:gd name="connsiteX4" fmla="*/ 2713620 w 3432541"/>
              <a:gd name="connsiteY4" fmla="*/ 2866616 h 6728001"/>
              <a:gd name="connsiteX5" fmla="*/ 2754481 w 3432541"/>
              <a:gd name="connsiteY5" fmla="*/ 2192548 h 6728001"/>
              <a:gd name="connsiteX6" fmla="*/ 3402181 w 3432541"/>
              <a:gd name="connsiteY6" fmla="*/ 1301960 h 6728001"/>
              <a:gd name="connsiteX7" fmla="*/ 3016174 w 3432541"/>
              <a:gd name="connsiteY7" fmla="*/ 1075118 h 6728001"/>
              <a:gd name="connsiteX8" fmla="*/ 2421106 w 3432541"/>
              <a:gd name="connsiteY8" fmla="*/ 1821072 h 6728001"/>
              <a:gd name="connsiteX9" fmla="*/ 2764006 w 3432541"/>
              <a:gd name="connsiteY9" fmla="*/ 563772 h 6728001"/>
              <a:gd name="connsiteX10" fmla="*/ 2487781 w 3432541"/>
              <a:gd name="connsiteY10" fmla="*/ 397084 h 6728001"/>
              <a:gd name="connsiteX11" fmla="*/ 2034792 w 3432541"/>
              <a:gd name="connsiteY11" fmla="*/ 1645310 h 6728001"/>
              <a:gd name="connsiteX12" fmla="*/ 2082969 w 3432541"/>
              <a:gd name="connsiteY12" fmla="*/ 154197 h 6728001"/>
              <a:gd name="connsiteX13" fmla="*/ 1768643 w 3432541"/>
              <a:gd name="connsiteY13" fmla="*/ 163723 h 6728001"/>
              <a:gd name="connsiteX14" fmla="*/ 1625667 w 3432541"/>
              <a:gd name="connsiteY14" fmla="*/ 1620945 h 6728001"/>
              <a:gd name="connsiteX15" fmla="*/ 1482893 w 3432541"/>
              <a:gd name="connsiteY15" fmla="*/ 378035 h 6728001"/>
              <a:gd name="connsiteX16" fmla="*/ 1197144 w 3432541"/>
              <a:gd name="connsiteY16" fmla="*/ 368510 h 6728001"/>
              <a:gd name="connsiteX17" fmla="*/ 1188171 w 3432541"/>
              <a:gd name="connsiteY17" fmla="*/ 1717750 h 6728001"/>
              <a:gd name="connsiteX18" fmla="*/ 909084 w 3432541"/>
              <a:gd name="connsiteY18" fmla="*/ 2336423 h 6728001"/>
              <a:gd name="connsiteX19" fmla="*/ 227494 w 3432541"/>
              <a:gd name="connsiteY19" fmla="*/ 1822074 h 6728001"/>
              <a:gd name="connsiteX20" fmla="*/ 159816 w 3432541"/>
              <a:gd name="connsiteY20" fmla="*/ 2133742 h 6728001"/>
              <a:gd name="connsiteX21" fmla="*/ 669507 w 3432541"/>
              <a:gd name="connsiteY21" fmla="*/ 2806910 h 6728001"/>
              <a:gd name="connsiteX22" fmla="*/ 1330494 w 3432541"/>
              <a:gd name="connsiteY22" fmla="*/ 3583198 h 6728001"/>
              <a:gd name="connsiteX23" fmla="*/ 1506706 w 3432541"/>
              <a:gd name="connsiteY23" fmla="*/ 4107073 h 6728001"/>
              <a:gd name="connsiteX24" fmla="*/ 1313917 w 3432541"/>
              <a:gd name="connsiteY24" fmla="*/ 6728001 h 6728001"/>
              <a:gd name="connsiteX0" fmla="*/ 1313917 w 3314077"/>
              <a:gd name="connsiteY0" fmla="*/ 6728001 h 6728001"/>
              <a:gd name="connsiteX1" fmla="*/ 3080150 w 3314077"/>
              <a:gd name="connsiteY1" fmla="*/ 6709503 h 6728001"/>
              <a:gd name="connsiteX2" fmla="*/ 2530643 w 3314077"/>
              <a:gd name="connsiteY2" fmla="*/ 3878472 h 6728001"/>
              <a:gd name="connsiteX3" fmla="*/ 2442955 w 3314077"/>
              <a:gd name="connsiteY3" fmla="*/ 3482959 h 6728001"/>
              <a:gd name="connsiteX4" fmla="*/ 2713620 w 3314077"/>
              <a:gd name="connsiteY4" fmla="*/ 2866616 h 6728001"/>
              <a:gd name="connsiteX5" fmla="*/ 2754481 w 3314077"/>
              <a:gd name="connsiteY5" fmla="*/ 2192548 h 6728001"/>
              <a:gd name="connsiteX6" fmla="*/ 3271692 w 3314077"/>
              <a:gd name="connsiteY6" fmla="*/ 1150868 h 6728001"/>
              <a:gd name="connsiteX7" fmla="*/ 3016174 w 3314077"/>
              <a:gd name="connsiteY7" fmla="*/ 1075118 h 6728001"/>
              <a:gd name="connsiteX8" fmla="*/ 2421106 w 3314077"/>
              <a:gd name="connsiteY8" fmla="*/ 1821072 h 6728001"/>
              <a:gd name="connsiteX9" fmla="*/ 2764006 w 3314077"/>
              <a:gd name="connsiteY9" fmla="*/ 563772 h 6728001"/>
              <a:gd name="connsiteX10" fmla="*/ 2487781 w 3314077"/>
              <a:gd name="connsiteY10" fmla="*/ 397084 h 6728001"/>
              <a:gd name="connsiteX11" fmla="*/ 2034792 w 3314077"/>
              <a:gd name="connsiteY11" fmla="*/ 1645310 h 6728001"/>
              <a:gd name="connsiteX12" fmla="*/ 2082969 w 3314077"/>
              <a:gd name="connsiteY12" fmla="*/ 154197 h 6728001"/>
              <a:gd name="connsiteX13" fmla="*/ 1768643 w 3314077"/>
              <a:gd name="connsiteY13" fmla="*/ 163723 h 6728001"/>
              <a:gd name="connsiteX14" fmla="*/ 1625667 w 3314077"/>
              <a:gd name="connsiteY14" fmla="*/ 1620945 h 6728001"/>
              <a:gd name="connsiteX15" fmla="*/ 1482893 w 3314077"/>
              <a:gd name="connsiteY15" fmla="*/ 378035 h 6728001"/>
              <a:gd name="connsiteX16" fmla="*/ 1197144 w 3314077"/>
              <a:gd name="connsiteY16" fmla="*/ 368510 h 6728001"/>
              <a:gd name="connsiteX17" fmla="*/ 1188171 w 3314077"/>
              <a:gd name="connsiteY17" fmla="*/ 1717750 h 6728001"/>
              <a:gd name="connsiteX18" fmla="*/ 909084 w 3314077"/>
              <a:gd name="connsiteY18" fmla="*/ 2336423 h 6728001"/>
              <a:gd name="connsiteX19" fmla="*/ 227494 w 3314077"/>
              <a:gd name="connsiteY19" fmla="*/ 1822074 h 6728001"/>
              <a:gd name="connsiteX20" fmla="*/ 159816 w 3314077"/>
              <a:gd name="connsiteY20" fmla="*/ 2133742 h 6728001"/>
              <a:gd name="connsiteX21" fmla="*/ 669507 w 3314077"/>
              <a:gd name="connsiteY21" fmla="*/ 2806910 h 6728001"/>
              <a:gd name="connsiteX22" fmla="*/ 1330494 w 3314077"/>
              <a:gd name="connsiteY22" fmla="*/ 3583198 h 6728001"/>
              <a:gd name="connsiteX23" fmla="*/ 1506706 w 3314077"/>
              <a:gd name="connsiteY23" fmla="*/ 4107073 h 6728001"/>
              <a:gd name="connsiteX24" fmla="*/ 1313917 w 3314077"/>
              <a:gd name="connsiteY24" fmla="*/ 6728001 h 6728001"/>
              <a:gd name="connsiteX0" fmla="*/ 1313917 w 3295291"/>
              <a:gd name="connsiteY0" fmla="*/ 6728001 h 6728001"/>
              <a:gd name="connsiteX1" fmla="*/ 3080150 w 3295291"/>
              <a:gd name="connsiteY1" fmla="*/ 6709503 h 6728001"/>
              <a:gd name="connsiteX2" fmla="*/ 2530643 w 3295291"/>
              <a:gd name="connsiteY2" fmla="*/ 3878472 h 6728001"/>
              <a:gd name="connsiteX3" fmla="*/ 2442955 w 3295291"/>
              <a:gd name="connsiteY3" fmla="*/ 3482959 h 6728001"/>
              <a:gd name="connsiteX4" fmla="*/ 2713620 w 3295291"/>
              <a:gd name="connsiteY4" fmla="*/ 2866616 h 6728001"/>
              <a:gd name="connsiteX5" fmla="*/ 2754481 w 3295291"/>
              <a:gd name="connsiteY5" fmla="*/ 2192548 h 6728001"/>
              <a:gd name="connsiteX6" fmla="*/ 3271692 w 3295291"/>
              <a:gd name="connsiteY6" fmla="*/ 1150868 h 6728001"/>
              <a:gd name="connsiteX7" fmla="*/ 3016174 w 3295291"/>
              <a:gd name="connsiteY7" fmla="*/ 1075118 h 6728001"/>
              <a:gd name="connsiteX8" fmla="*/ 2421106 w 3295291"/>
              <a:gd name="connsiteY8" fmla="*/ 1821072 h 6728001"/>
              <a:gd name="connsiteX9" fmla="*/ 2764006 w 3295291"/>
              <a:gd name="connsiteY9" fmla="*/ 563772 h 6728001"/>
              <a:gd name="connsiteX10" fmla="*/ 2487781 w 3295291"/>
              <a:gd name="connsiteY10" fmla="*/ 397084 h 6728001"/>
              <a:gd name="connsiteX11" fmla="*/ 2034792 w 3295291"/>
              <a:gd name="connsiteY11" fmla="*/ 1645310 h 6728001"/>
              <a:gd name="connsiteX12" fmla="*/ 2082969 w 3295291"/>
              <a:gd name="connsiteY12" fmla="*/ 154197 h 6728001"/>
              <a:gd name="connsiteX13" fmla="*/ 1768643 w 3295291"/>
              <a:gd name="connsiteY13" fmla="*/ 163723 h 6728001"/>
              <a:gd name="connsiteX14" fmla="*/ 1625667 w 3295291"/>
              <a:gd name="connsiteY14" fmla="*/ 1620945 h 6728001"/>
              <a:gd name="connsiteX15" fmla="*/ 1482893 w 3295291"/>
              <a:gd name="connsiteY15" fmla="*/ 378035 h 6728001"/>
              <a:gd name="connsiteX16" fmla="*/ 1197144 w 3295291"/>
              <a:gd name="connsiteY16" fmla="*/ 368510 h 6728001"/>
              <a:gd name="connsiteX17" fmla="*/ 1188171 w 3295291"/>
              <a:gd name="connsiteY17" fmla="*/ 1717750 h 6728001"/>
              <a:gd name="connsiteX18" fmla="*/ 909084 w 3295291"/>
              <a:gd name="connsiteY18" fmla="*/ 2336423 h 6728001"/>
              <a:gd name="connsiteX19" fmla="*/ 227494 w 3295291"/>
              <a:gd name="connsiteY19" fmla="*/ 1822074 h 6728001"/>
              <a:gd name="connsiteX20" fmla="*/ 159816 w 3295291"/>
              <a:gd name="connsiteY20" fmla="*/ 2133742 h 6728001"/>
              <a:gd name="connsiteX21" fmla="*/ 669507 w 3295291"/>
              <a:gd name="connsiteY21" fmla="*/ 2806910 h 6728001"/>
              <a:gd name="connsiteX22" fmla="*/ 1330494 w 3295291"/>
              <a:gd name="connsiteY22" fmla="*/ 3583198 h 6728001"/>
              <a:gd name="connsiteX23" fmla="*/ 1506706 w 3295291"/>
              <a:gd name="connsiteY23" fmla="*/ 4107073 h 6728001"/>
              <a:gd name="connsiteX24" fmla="*/ 1313917 w 3295291"/>
              <a:gd name="connsiteY24" fmla="*/ 6728001 h 6728001"/>
              <a:gd name="connsiteX0" fmla="*/ 1313917 w 3295291"/>
              <a:gd name="connsiteY0" fmla="*/ 6728001 h 6728001"/>
              <a:gd name="connsiteX1" fmla="*/ 3080150 w 3295291"/>
              <a:gd name="connsiteY1" fmla="*/ 6709503 h 6728001"/>
              <a:gd name="connsiteX2" fmla="*/ 2530643 w 3295291"/>
              <a:gd name="connsiteY2" fmla="*/ 3878472 h 6728001"/>
              <a:gd name="connsiteX3" fmla="*/ 2442955 w 3295291"/>
              <a:gd name="connsiteY3" fmla="*/ 3482959 h 6728001"/>
              <a:gd name="connsiteX4" fmla="*/ 2713620 w 3295291"/>
              <a:gd name="connsiteY4" fmla="*/ 2866616 h 6728001"/>
              <a:gd name="connsiteX5" fmla="*/ 2754481 w 3295291"/>
              <a:gd name="connsiteY5" fmla="*/ 2192548 h 6728001"/>
              <a:gd name="connsiteX6" fmla="*/ 3271692 w 3295291"/>
              <a:gd name="connsiteY6" fmla="*/ 1150868 h 6728001"/>
              <a:gd name="connsiteX7" fmla="*/ 3016174 w 3295291"/>
              <a:gd name="connsiteY7" fmla="*/ 1075118 h 6728001"/>
              <a:gd name="connsiteX8" fmla="*/ 2421106 w 3295291"/>
              <a:gd name="connsiteY8" fmla="*/ 1821072 h 6728001"/>
              <a:gd name="connsiteX9" fmla="*/ 2764006 w 3295291"/>
              <a:gd name="connsiteY9" fmla="*/ 563772 h 6728001"/>
              <a:gd name="connsiteX10" fmla="*/ 2487781 w 3295291"/>
              <a:gd name="connsiteY10" fmla="*/ 397084 h 6728001"/>
              <a:gd name="connsiteX11" fmla="*/ 2034792 w 3295291"/>
              <a:gd name="connsiteY11" fmla="*/ 1645310 h 6728001"/>
              <a:gd name="connsiteX12" fmla="*/ 2082969 w 3295291"/>
              <a:gd name="connsiteY12" fmla="*/ 154197 h 6728001"/>
              <a:gd name="connsiteX13" fmla="*/ 1768643 w 3295291"/>
              <a:gd name="connsiteY13" fmla="*/ 163723 h 6728001"/>
              <a:gd name="connsiteX14" fmla="*/ 1625667 w 3295291"/>
              <a:gd name="connsiteY14" fmla="*/ 1620945 h 6728001"/>
              <a:gd name="connsiteX15" fmla="*/ 1482893 w 3295291"/>
              <a:gd name="connsiteY15" fmla="*/ 378035 h 6728001"/>
              <a:gd name="connsiteX16" fmla="*/ 1197144 w 3295291"/>
              <a:gd name="connsiteY16" fmla="*/ 368510 h 6728001"/>
              <a:gd name="connsiteX17" fmla="*/ 1188171 w 3295291"/>
              <a:gd name="connsiteY17" fmla="*/ 1717750 h 6728001"/>
              <a:gd name="connsiteX18" fmla="*/ 909084 w 3295291"/>
              <a:gd name="connsiteY18" fmla="*/ 2336423 h 6728001"/>
              <a:gd name="connsiteX19" fmla="*/ 227494 w 3295291"/>
              <a:gd name="connsiteY19" fmla="*/ 1822074 h 6728001"/>
              <a:gd name="connsiteX20" fmla="*/ 159816 w 3295291"/>
              <a:gd name="connsiteY20" fmla="*/ 2133742 h 6728001"/>
              <a:gd name="connsiteX21" fmla="*/ 669507 w 3295291"/>
              <a:gd name="connsiteY21" fmla="*/ 2806910 h 6728001"/>
              <a:gd name="connsiteX22" fmla="*/ 1330494 w 3295291"/>
              <a:gd name="connsiteY22" fmla="*/ 3583198 h 6728001"/>
              <a:gd name="connsiteX23" fmla="*/ 1506706 w 3295291"/>
              <a:gd name="connsiteY23" fmla="*/ 4107073 h 6728001"/>
              <a:gd name="connsiteX24" fmla="*/ 1313917 w 3295291"/>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03735 w 3292922"/>
              <a:gd name="connsiteY4" fmla="*/ 2784203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8013 w 3292922"/>
              <a:gd name="connsiteY3" fmla="*/ 3421148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92922" h="6728001">
                <a:moveTo>
                  <a:pt x="1313917" y="6728001"/>
                </a:moveTo>
                <a:lnTo>
                  <a:pt x="3080150" y="6709503"/>
                </a:lnTo>
                <a:cubicBezTo>
                  <a:pt x="2901007" y="5613780"/>
                  <a:pt x="2805281" y="4930985"/>
                  <a:pt x="2530643" y="3878472"/>
                </a:cubicBezTo>
                <a:cubicBezTo>
                  <a:pt x="2496835" y="3710006"/>
                  <a:pt x="2416222" y="3623214"/>
                  <a:pt x="2388013" y="3421148"/>
                </a:cubicBezTo>
                <a:cubicBezTo>
                  <a:pt x="2488975" y="3081794"/>
                  <a:pt x="2557147" y="3039271"/>
                  <a:pt x="2644943" y="2791070"/>
                </a:cubicBezTo>
                <a:cubicBezTo>
                  <a:pt x="2710030" y="2495898"/>
                  <a:pt x="2711066" y="2456210"/>
                  <a:pt x="2754481" y="2192548"/>
                </a:cubicBezTo>
                <a:cubicBezTo>
                  <a:pt x="2746333" y="1985452"/>
                  <a:pt x="3073254" y="1479481"/>
                  <a:pt x="3271692" y="1150868"/>
                </a:cubicBezTo>
                <a:cubicBezTo>
                  <a:pt x="3356967" y="952533"/>
                  <a:pt x="3169677" y="805276"/>
                  <a:pt x="2988703" y="1054514"/>
                </a:cubicBezTo>
                <a:cubicBezTo>
                  <a:pt x="2845795" y="1216579"/>
                  <a:pt x="2581031" y="1593810"/>
                  <a:pt x="2421106" y="1821072"/>
                </a:cubicBezTo>
                <a:cubicBezTo>
                  <a:pt x="2548106" y="1401971"/>
                  <a:pt x="2665581" y="992397"/>
                  <a:pt x="2764006" y="563772"/>
                </a:cubicBezTo>
                <a:cubicBezTo>
                  <a:pt x="2813218" y="314534"/>
                  <a:pt x="2595731" y="208171"/>
                  <a:pt x="2487781" y="397084"/>
                </a:cubicBezTo>
                <a:cubicBezTo>
                  <a:pt x="2363956" y="569328"/>
                  <a:pt x="2150336" y="1369872"/>
                  <a:pt x="2034792" y="1645310"/>
                </a:cubicBezTo>
                <a:cubicBezTo>
                  <a:pt x="2091942" y="1194459"/>
                  <a:pt x="2078206" y="628860"/>
                  <a:pt x="2082969" y="154197"/>
                </a:cubicBezTo>
                <a:cubicBezTo>
                  <a:pt x="2082969" y="38309"/>
                  <a:pt x="1835318" y="-129965"/>
                  <a:pt x="1768643" y="163723"/>
                </a:cubicBezTo>
                <a:cubicBezTo>
                  <a:pt x="1682124" y="397879"/>
                  <a:pt x="1638953" y="1234968"/>
                  <a:pt x="1625667" y="1620945"/>
                </a:cubicBezTo>
                <a:cubicBezTo>
                  <a:pt x="1564339" y="1205538"/>
                  <a:pt x="1505118" y="766972"/>
                  <a:pt x="1482893" y="378035"/>
                </a:cubicBezTo>
                <a:cubicBezTo>
                  <a:pt x="1454318" y="84347"/>
                  <a:pt x="1220956" y="133560"/>
                  <a:pt x="1197144" y="368510"/>
                </a:cubicBezTo>
                <a:cubicBezTo>
                  <a:pt x="1136819" y="844760"/>
                  <a:pt x="1162771" y="1265312"/>
                  <a:pt x="1188171" y="1717750"/>
                </a:cubicBezTo>
                <a:cubicBezTo>
                  <a:pt x="1140161" y="2045735"/>
                  <a:pt x="1199686" y="2167944"/>
                  <a:pt x="1046440" y="2322687"/>
                </a:cubicBezTo>
                <a:cubicBezTo>
                  <a:pt x="855940" y="2122662"/>
                  <a:pt x="618019" y="1903036"/>
                  <a:pt x="227494" y="1822074"/>
                </a:cubicBezTo>
                <a:cubicBezTo>
                  <a:pt x="-15394" y="1795087"/>
                  <a:pt x="-102122" y="1989280"/>
                  <a:pt x="159816" y="2133742"/>
                </a:cubicBezTo>
                <a:cubicBezTo>
                  <a:pt x="345554" y="2368692"/>
                  <a:pt x="756777" y="2611448"/>
                  <a:pt x="861805" y="2861852"/>
                </a:cubicBezTo>
                <a:cubicBezTo>
                  <a:pt x="1030874" y="3125377"/>
                  <a:pt x="1206326" y="3251130"/>
                  <a:pt x="1378569" y="3432105"/>
                </a:cubicBezTo>
                <a:cubicBezTo>
                  <a:pt x="1526589" y="3620465"/>
                  <a:pt x="1509779" y="3863770"/>
                  <a:pt x="1506706" y="4107073"/>
                </a:cubicBezTo>
                <a:cubicBezTo>
                  <a:pt x="1513397" y="5266921"/>
                  <a:pt x="1464287" y="5526742"/>
                  <a:pt x="1313917" y="6728001"/>
                </a:cubicBezTo>
                <a:close/>
              </a:path>
            </a:pathLst>
          </a:cu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9" tIns="60954" rIns="121909" bIns="60954" numCol="1" spcCol="0" rtlCol="0" fromWordArt="0" anchor="ctr" anchorCtr="0" forceAA="0" compatLnSpc="1">
            <a:prstTxWarp prst="textNoShape">
              <a:avLst/>
            </a:prstTxWarp>
            <a:noAutofit/>
          </a:bodyPr>
          <a:lstStyle/>
          <a:p>
            <a:pPr algn="ctr" defTabSz="1219080"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0" y="164639"/>
            <a:ext cx="12192000" cy="768085"/>
          </a:xfrm>
          <a:prstGeom prst="rect">
            <a:avLst/>
          </a:prstGeom>
        </p:spPr>
        <p:txBody>
          <a:bodyPr lIns="121909" tIns="60954" rIns="121909" bIns="60954" anchor="ctr"/>
          <a:lstStyle>
            <a:lvl1pPr marL="0" indent="0" algn="ctr">
              <a:buNone/>
              <a:defRPr sz="48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7"/>
            <a:ext cx="12192000" cy="384043"/>
          </a:xfrm>
          <a:prstGeom prst="rect">
            <a:avLst/>
          </a:prstGeom>
        </p:spPr>
        <p:txBody>
          <a:bodyPr lIns="121909" tIns="60954" rIns="121909" bIns="60954"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51972"/>
            <a:ext cx="12192000" cy="71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971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9"/>
            <a:ext cx="12192000" cy="768085"/>
          </a:xfrm>
          <a:prstGeom prst="rect">
            <a:avLst/>
          </a:prstGeom>
        </p:spPr>
        <p:txBody>
          <a:bodyPr lIns="121909" tIns="60954" rIns="121909" bIns="60954" anchor="ctr"/>
          <a:lstStyle>
            <a:lvl1pPr marL="0" indent="0" algn="ctr">
              <a:buNone/>
              <a:defRPr sz="48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7"/>
            <a:ext cx="12192000" cy="384043"/>
          </a:xfrm>
          <a:prstGeom prst="rect">
            <a:avLst/>
          </a:prstGeom>
        </p:spPr>
        <p:txBody>
          <a:bodyPr lIns="121909" tIns="60954" rIns="121909" bIns="60954"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766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6501343"/>
            <a:ext cx="12192000" cy="356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
        <p:nvSpPr>
          <p:cNvPr id="6" name="Text Placeholder 9">
            <a:extLst>
              <a:ext uri="{FF2B5EF4-FFF2-40B4-BE49-F238E27FC236}">
                <a16:creationId xmlns:a16="http://schemas.microsoft.com/office/drawing/2014/main" xmlns="" id="{BB950223-00FB-4696-91A1-2942A42439C6}"/>
              </a:ext>
            </a:extLst>
          </p:cNvPr>
          <p:cNvSpPr>
            <a:spLocks noGrp="1"/>
          </p:cNvSpPr>
          <p:nvPr>
            <p:ph type="body" sz="quarter" idx="10" hasCustomPrompt="1"/>
          </p:nvPr>
        </p:nvSpPr>
        <p:spPr>
          <a:xfrm>
            <a:off x="0" y="164639"/>
            <a:ext cx="12192000" cy="768085"/>
          </a:xfrm>
          <a:prstGeom prst="rect">
            <a:avLst/>
          </a:prstGeom>
        </p:spPr>
        <p:txBody>
          <a:bodyPr lIns="121917" tIns="60958" rIns="121917" bIns="60958"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7" name="Text Placeholder 9">
            <a:extLst>
              <a:ext uri="{FF2B5EF4-FFF2-40B4-BE49-F238E27FC236}">
                <a16:creationId xmlns:a16="http://schemas.microsoft.com/office/drawing/2014/main" xmlns="" id="{53766E37-EEB2-4FF0-8A85-A793B8C2412E}"/>
              </a:ext>
            </a:extLst>
          </p:cNvPr>
          <p:cNvSpPr>
            <a:spLocks noGrp="1"/>
          </p:cNvSpPr>
          <p:nvPr>
            <p:ph type="body" sz="quarter" idx="11" hasCustomPrompt="1"/>
          </p:nvPr>
        </p:nvSpPr>
        <p:spPr>
          <a:xfrm>
            <a:off x="0" y="932725"/>
            <a:ext cx="12192000"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0800525" y="5527948"/>
            <a:ext cx="1131081" cy="1178705"/>
          </a:xfrm>
          <a:prstGeom prst="rect">
            <a:avLst/>
          </a:prstGeom>
        </p:spPr>
      </p:pic>
    </p:spTree>
    <p:extLst>
      <p:ext uri="{BB962C8B-B14F-4D97-AF65-F5344CB8AC3E}">
        <p14:creationId xmlns:p14="http://schemas.microsoft.com/office/powerpoint/2010/main" val="7055736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Basic Layout">
    <p:bg>
      <p:bgPr>
        <a:solidFill>
          <a:schemeClr val="accent3"/>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9"/>
            <a:ext cx="12192000" cy="768085"/>
          </a:xfrm>
          <a:prstGeom prst="rect">
            <a:avLst/>
          </a:prstGeom>
        </p:spPr>
        <p:txBody>
          <a:bodyPr lIns="121909" tIns="60954" rIns="121909" bIns="60954" anchor="ctr"/>
          <a:lstStyle>
            <a:lvl1pPr marL="0" indent="0" algn="ctr">
              <a:buNone/>
              <a:defRPr sz="53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7"/>
            <a:ext cx="12192000" cy="384043"/>
          </a:xfrm>
          <a:prstGeom prst="rect">
            <a:avLst/>
          </a:prstGeom>
        </p:spPr>
        <p:txBody>
          <a:bodyPr lIns="121909" tIns="60954" rIns="121909" bIns="60954" anchor="ctr"/>
          <a:lstStyle>
            <a:lvl1pPr marL="0" indent="0" algn="ctr">
              <a:buNone/>
              <a:defRPr sz="19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51972"/>
            <a:ext cx="12192000" cy="71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361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4389110"/>
            <a:ext cx="12192000" cy="24688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719405" y="4838135"/>
            <a:ext cx="4153583" cy="1570844"/>
          </a:xfrm>
          <a:prstGeom prst="rect">
            <a:avLst/>
          </a:prstGeom>
        </p:spPr>
        <p:txBody>
          <a:bodyPr lIns="121909" tIns="60954" rIns="121909" bIns="60954"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6930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white"/>
              </a:solidFill>
            </a:endParaRPr>
          </a:p>
        </p:txBody>
      </p:sp>
      <p:sp>
        <p:nvSpPr>
          <p:cNvPr id="3" name="Rectangle 2"/>
          <p:cNvSpPr/>
          <p:nvPr userDrawn="1"/>
        </p:nvSpPr>
        <p:spPr>
          <a:xfrm>
            <a:off x="527384" y="212646"/>
            <a:ext cx="11137237" cy="643271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0" y="301186"/>
            <a:ext cx="12192000" cy="768085"/>
          </a:xfrm>
          <a:prstGeom prst="rect">
            <a:avLst/>
          </a:prstGeom>
        </p:spPr>
        <p:txBody>
          <a:bodyPr lIns="121909" tIns="60954" rIns="121909" bIns="60954" anchor="ctr"/>
          <a:lstStyle>
            <a:lvl1pPr marL="0" indent="0" algn="ctr">
              <a:buNone/>
              <a:defRPr sz="48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1069271"/>
            <a:ext cx="12192000" cy="384043"/>
          </a:xfrm>
          <a:prstGeom prst="rect">
            <a:avLst/>
          </a:prstGeom>
        </p:spPr>
        <p:txBody>
          <a:bodyPr lIns="121909" tIns="60954" rIns="121909" bIns="60954"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5787928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17" name="Picture Placeholder 2"/>
          <p:cNvSpPr>
            <a:spLocks noGrp="1"/>
          </p:cNvSpPr>
          <p:nvPr>
            <p:ph type="pic" idx="14" hasCustomPrompt="1"/>
          </p:nvPr>
        </p:nvSpPr>
        <p:spPr>
          <a:xfrm>
            <a:off x="649615" y="1678931"/>
            <a:ext cx="3167743" cy="4555069"/>
          </a:xfrm>
          <a:prstGeom prst="rect">
            <a:avLst/>
          </a:prstGeom>
          <a:solidFill>
            <a:schemeClr val="bg1">
              <a:lumMod val="95000"/>
            </a:schemeClr>
          </a:solidFill>
        </p:spPr>
        <p:txBody>
          <a:bodyPr lIns="121909" tIns="60954" rIns="121909" bIns="60954" anchor="ctr"/>
          <a:lstStyle>
            <a:lvl1pPr marL="0" indent="0" algn="ctr">
              <a:buNone/>
              <a:defRPr sz="1600" baseline="0">
                <a:solidFill>
                  <a:schemeClr val="tx1">
                    <a:lumMod val="75000"/>
                    <a:lumOff val="25000"/>
                  </a:schemeClr>
                </a:solidFill>
                <a:latin typeface="+mn-lt"/>
                <a:cs typeface="Arial" pitchFamily="34" charset="0"/>
              </a:defRPr>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ltLang="ko-KR" dirty="0"/>
              <a:t>Your Picture Here</a:t>
            </a:r>
            <a:endParaRPr lang="ko-KR" altLang="en-US" dirty="0"/>
          </a:p>
        </p:txBody>
      </p:sp>
      <p:sp>
        <p:nvSpPr>
          <p:cNvPr id="10" name="Text Placeholder 9"/>
          <p:cNvSpPr>
            <a:spLocks noGrp="1"/>
          </p:cNvSpPr>
          <p:nvPr>
            <p:ph type="body" sz="quarter" idx="10" hasCustomPrompt="1"/>
          </p:nvPr>
        </p:nvSpPr>
        <p:spPr>
          <a:xfrm>
            <a:off x="0" y="242178"/>
            <a:ext cx="12192000" cy="768085"/>
          </a:xfrm>
          <a:prstGeom prst="rect">
            <a:avLst/>
          </a:prstGeom>
        </p:spPr>
        <p:txBody>
          <a:bodyPr lIns="121909" tIns="60954" rIns="121909" bIns="60954" anchor="ctr"/>
          <a:lstStyle>
            <a:lvl1pPr marL="0" indent="0" algn="ctr">
              <a:buNone/>
              <a:defRPr sz="48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3"/>
            <a:ext cx="12192000" cy="384043"/>
          </a:xfrm>
          <a:prstGeom prst="rect">
            <a:avLst/>
          </a:prstGeom>
        </p:spPr>
        <p:txBody>
          <a:bodyPr lIns="121909" tIns="60954" rIns="121909" bIns="60954"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Picture Placeholder 2"/>
          <p:cNvSpPr>
            <a:spLocks noGrp="1"/>
          </p:cNvSpPr>
          <p:nvPr>
            <p:ph type="pic" idx="1" hasCustomPrompt="1"/>
          </p:nvPr>
        </p:nvSpPr>
        <p:spPr>
          <a:xfrm>
            <a:off x="4022495" y="1678320"/>
            <a:ext cx="2400000" cy="3120000"/>
          </a:xfrm>
          <a:prstGeom prst="rect">
            <a:avLst/>
          </a:prstGeom>
          <a:solidFill>
            <a:schemeClr val="bg1">
              <a:lumMod val="95000"/>
            </a:schemeClr>
          </a:solidFill>
        </p:spPr>
        <p:txBody>
          <a:bodyPr lIns="121909" tIns="60954" rIns="121909" bIns="60954" anchor="ctr"/>
          <a:lstStyle>
            <a:lvl1pPr marL="0" indent="0" algn="ctr">
              <a:buNone/>
              <a:defRPr sz="1600" baseline="0">
                <a:solidFill>
                  <a:schemeClr val="tx1">
                    <a:lumMod val="75000"/>
                    <a:lumOff val="25000"/>
                  </a:schemeClr>
                </a:solidFill>
                <a:latin typeface="+mn-lt"/>
                <a:cs typeface="Arial" pitchFamily="34" charset="0"/>
              </a:defRPr>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6595552" y="1678320"/>
            <a:ext cx="2400000" cy="3120000"/>
          </a:xfrm>
          <a:prstGeom prst="rect">
            <a:avLst/>
          </a:prstGeom>
          <a:solidFill>
            <a:schemeClr val="bg1">
              <a:lumMod val="95000"/>
            </a:schemeClr>
          </a:solidFill>
        </p:spPr>
        <p:txBody>
          <a:bodyPr lIns="121909" tIns="60954" rIns="121909" bIns="60954" anchor="ctr"/>
          <a:lstStyle>
            <a:lvl1pPr marL="0" indent="0" algn="ctr">
              <a:buNone/>
              <a:defRPr sz="1600" baseline="0">
                <a:solidFill>
                  <a:schemeClr val="tx1">
                    <a:lumMod val="75000"/>
                    <a:lumOff val="25000"/>
                  </a:schemeClr>
                </a:solidFill>
                <a:latin typeface="+mn-lt"/>
                <a:cs typeface="Arial" pitchFamily="34" charset="0"/>
              </a:defRPr>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9168608" y="1678320"/>
            <a:ext cx="2400000" cy="3120000"/>
          </a:xfrm>
          <a:prstGeom prst="rect">
            <a:avLst/>
          </a:prstGeom>
          <a:solidFill>
            <a:schemeClr val="bg1">
              <a:lumMod val="95000"/>
            </a:schemeClr>
          </a:solidFill>
        </p:spPr>
        <p:txBody>
          <a:bodyPr lIns="121909" tIns="60954" rIns="121909" bIns="60954" anchor="ctr"/>
          <a:lstStyle>
            <a:lvl1pPr marL="0" indent="0" algn="ctr">
              <a:buNone/>
              <a:defRPr sz="1600" baseline="0">
                <a:solidFill>
                  <a:schemeClr val="tx1">
                    <a:lumMod val="75000"/>
                    <a:lumOff val="25000"/>
                  </a:schemeClr>
                </a:solidFill>
                <a:latin typeface="+mn-lt"/>
                <a:cs typeface="Arial" pitchFamily="34" charset="0"/>
              </a:defRPr>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ltLang="ko-KR" dirty="0"/>
              <a:t>Your Picture Here</a:t>
            </a:r>
            <a:endParaRPr lang="ko-KR" altLang="en-US" dirty="0"/>
          </a:p>
        </p:txBody>
      </p:sp>
      <p:sp>
        <p:nvSpPr>
          <p:cNvPr id="3" name="Rectangle 2"/>
          <p:cNvSpPr/>
          <p:nvPr userDrawn="1"/>
        </p:nvSpPr>
        <p:spPr>
          <a:xfrm>
            <a:off x="4022495" y="4965174"/>
            <a:ext cx="2400000" cy="12688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white"/>
              </a:solidFill>
            </a:endParaRPr>
          </a:p>
        </p:txBody>
      </p:sp>
      <p:sp>
        <p:nvSpPr>
          <p:cNvPr id="15" name="Rectangle 14"/>
          <p:cNvSpPr/>
          <p:nvPr userDrawn="1"/>
        </p:nvSpPr>
        <p:spPr>
          <a:xfrm>
            <a:off x="6595552" y="4965174"/>
            <a:ext cx="2400000" cy="12688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white"/>
              </a:solidFill>
            </a:endParaRPr>
          </a:p>
        </p:txBody>
      </p:sp>
      <p:sp>
        <p:nvSpPr>
          <p:cNvPr id="16" name="Rectangle 15"/>
          <p:cNvSpPr/>
          <p:nvPr userDrawn="1"/>
        </p:nvSpPr>
        <p:spPr>
          <a:xfrm>
            <a:off x="9168608" y="4965174"/>
            <a:ext cx="2400000" cy="12688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white"/>
              </a:solidFill>
            </a:endParaRPr>
          </a:p>
        </p:txBody>
      </p:sp>
    </p:spTree>
    <p:extLst>
      <p:ext uri="{BB962C8B-B14F-4D97-AF65-F5344CB8AC3E}">
        <p14:creationId xmlns:p14="http://schemas.microsoft.com/office/powerpoint/2010/main" val="23812561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8"/>
            <a:ext cx="12192000" cy="768085"/>
          </a:xfrm>
          <a:prstGeom prst="rect">
            <a:avLst/>
          </a:prstGeom>
        </p:spPr>
        <p:txBody>
          <a:bodyPr lIns="121909" tIns="60954" rIns="121909" bIns="60954" anchor="ctr"/>
          <a:lstStyle>
            <a:lvl1pPr marL="0" indent="0" algn="ctr">
              <a:buNone/>
              <a:defRPr sz="48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3"/>
            <a:ext cx="12192000" cy="384043"/>
          </a:xfrm>
          <a:prstGeom prst="rect">
            <a:avLst/>
          </a:prstGeom>
        </p:spPr>
        <p:txBody>
          <a:bodyPr lIns="121909" tIns="60954" rIns="121909" bIns="60954"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9" name="Picture Placeholder 2"/>
          <p:cNvSpPr>
            <a:spLocks noGrp="1"/>
          </p:cNvSpPr>
          <p:nvPr>
            <p:ph type="pic" idx="1" hasCustomPrompt="1"/>
          </p:nvPr>
        </p:nvSpPr>
        <p:spPr>
          <a:xfrm>
            <a:off x="4856148" y="1699523"/>
            <a:ext cx="2649569" cy="2256000"/>
          </a:xfrm>
          <a:prstGeom prst="rect">
            <a:avLst/>
          </a:prstGeom>
          <a:solidFill>
            <a:schemeClr val="bg1">
              <a:lumMod val="95000"/>
            </a:schemeClr>
          </a:solidFill>
        </p:spPr>
        <p:txBody>
          <a:bodyPr lIns="121909" tIns="60954" rIns="121909" bIns="60954" anchor="ctr"/>
          <a:lstStyle>
            <a:lvl1pPr marL="0" indent="0" algn="ctr">
              <a:buNone/>
              <a:defRPr sz="1600" baseline="0">
                <a:solidFill>
                  <a:schemeClr val="tx1">
                    <a:lumMod val="75000"/>
                    <a:lumOff val="25000"/>
                  </a:schemeClr>
                </a:solidFill>
                <a:latin typeface="+mn-lt"/>
                <a:cs typeface="Arial" pitchFamily="34" charset="0"/>
              </a:defRPr>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ltLang="ko-KR" dirty="0"/>
              <a:t>Your Picture Here</a:t>
            </a:r>
            <a:endParaRPr lang="ko-KR" altLang="en-US" dirty="0"/>
          </a:p>
        </p:txBody>
      </p:sp>
      <p:sp>
        <p:nvSpPr>
          <p:cNvPr id="12" name="Picture Placeholder 2"/>
          <p:cNvSpPr>
            <a:spLocks noGrp="1"/>
          </p:cNvSpPr>
          <p:nvPr>
            <p:ph type="pic" idx="12" hasCustomPrompt="1"/>
          </p:nvPr>
        </p:nvSpPr>
        <p:spPr>
          <a:xfrm>
            <a:off x="7505083" y="1699523"/>
            <a:ext cx="2342984" cy="2256000"/>
          </a:xfrm>
          <a:prstGeom prst="rect">
            <a:avLst/>
          </a:prstGeom>
          <a:solidFill>
            <a:schemeClr val="bg1">
              <a:lumMod val="95000"/>
            </a:schemeClr>
          </a:solidFill>
        </p:spPr>
        <p:txBody>
          <a:bodyPr lIns="121909" tIns="60954" rIns="121909" bIns="60954" anchor="ctr"/>
          <a:lstStyle>
            <a:lvl1pPr marL="0" indent="0" algn="ctr">
              <a:buNone/>
              <a:defRPr sz="1600" baseline="0">
                <a:solidFill>
                  <a:schemeClr val="tx1">
                    <a:lumMod val="75000"/>
                    <a:lumOff val="25000"/>
                  </a:schemeClr>
                </a:solidFill>
                <a:latin typeface="+mn-lt"/>
                <a:cs typeface="Arial" pitchFamily="34" charset="0"/>
              </a:defRPr>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ltLang="ko-KR" dirty="0"/>
              <a:t>Your Picture Here</a:t>
            </a:r>
            <a:endParaRPr lang="ko-KR" altLang="en-US" dirty="0"/>
          </a:p>
        </p:txBody>
      </p:sp>
      <p:sp>
        <p:nvSpPr>
          <p:cNvPr id="13" name="Picture Placeholder 2"/>
          <p:cNvSpPr>
            <a:spLocks noGrp="1"/>
          </p:cNvSpPr>
          <p:nvPr>
            <p:ph type="pic" idx="13" hasCustomPrompt="1"/>
          </p:nvPr>
        </p:nvSpPr>
        <p:spPr>
          <a:xfrm>
            <a:off x="9847693" y="1699523"/>
            <a:ext cx="2342984" cy="2256000"/>
          </a:xfrm>
          <a:prstGeom prst="rect">
            <a:avLst/>
          </a:prstGeom>
          <a:solidFill>
            <a:schemeClr val="bg1">
              <a:lumMod val="95000"/>
            </a:schemeClr>
          </a:solidFill>
        </p:spPr>
        <p:txBody>
          <a:bodyPr lIns="121909" tIns="60954" rIns="121909" bIns="60954" anchor="ctr"/>
          <a:lstStyle>
            <a:lvl1pPr marL="0" indent="0" algn="ctr">
              <a:buNone/>
              <a:defRPr sz="1600" baseline="0">
                <a:solidFill>
                  <a:schemeClr val="tx1">
                    <a:lumMod val="75000"/>
                    <a:lumOff val="25000"/>
                  </a:schemeClr>
                </a:solidFill>
                <a:latin typeface="+mn-lt"/>
                <a:cs typeface="Arial" pitchFamily="34" charset="0"/>
              </a:defRPr>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ltLang="ko-KR" dirty="0"/>
              <a:t>Your Picture Here</a:t>
            </a:r>
            <a:endParaRPr lang="ko-KR" altLang="en-US" dirty="0"/>
          </a:p>
        </p:txBody>
      </p:sp>
      <p:sp>
        <p:nvSpPr>
          <p:cNvPr id="14" name="Picture Placeholder 2"/>
          <p:cNvSpPr>
            <a:spLocks noGrp="1"/>
          </p:cNvSpPr>
          <p:nvPr>
            <p:ph type="pic" idx="14" hasCustomPrompt="1"/>
          </p:nvPr>
        </p:nvSpPr>
        <p:spPr>
          <a:xfrm>
            <a:off x="4851285" y="3952861"/>
            <a:ext cx="2649569" cy="2256000"/>
          </a:xfrm>
          <a:prstGeom prst="rect">
            <a:avLst/>
          </a:prstGeom>
          <a:solidFill>
            <a:schemeClr val="bg1">
              <a:lumMod val="95000"/>
            </a:schemeClr>
          </a:solidFill>
        </p:spPr>
        <p:txBody>
          <a:bodyPr lIns="121909" tIns="60954" rIns="121909" bIns="60954" anchor="ctr"/>
          <a:lstStyle>
            <a:lvl1pPr marL="0" indent="0" algn="ctr">
              <a:buNone/>
              <a:defRPr sz="1600" baseline="0">
                <a:solidFill>
                  <a:schemeClr val="tx1">
                    <a:lumMod val="75000"/>
                    <a:lumOff val="25000"/>
                  </a:schemeClr>
                </a:solidFill>
                <a:latin typeface="+mn-lt"/>
                <a:cs typeface="Arial" pitchFamily="34" charset="0"/>
              </a:defRPr>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ltLang="ko-KR" dirty="0"/>
              <a:t>Your Picture Here</a:t>
            </a:r>
            <a:endParaRPr lang="ko-KR" altLang="en-US" dirty="0"/>
          </a:p>
        </p:txBody>
      </p:sp>
      <p:sp>
        <p:nvSpPr>
          <p:cNvPr id="15" name="Picture Placeholder 2"/>
          <p:cNvSpPr>
            <a:spLocks noGrp="1"/>
          </p:cNvSpPr>
          <p:nvPr>
            <p:ph type="pic" idx="15" hasCustomPrompt="1"/>
          </p:nvPr>
        </p:nvSpPr>
        <p:spPr>
          <a:xfrm>
            <a:off x="7500220" y="3952861"/>
            <a:ext cx="2342984" cy="2256000"/>
          </a:xfrm>
          <a:prstGeom prst="rect">
            <a:avLst/>
          </a:prstGeom>
          <a:solidFill>
            <a:schemeClr val="bg1">
              <a:lumMod val="95000"/>
            </a:schemeClr>
          </a:solidFill>
        </p:spPr>
        <p:txBody>
          <a:bodyPr lIns="121909" tIns="60954" rIns="121909" bIns="60954" anchor="ctr"/>
          <a:lstStyle>
            <a:lvl1pPr marL="0" indent="0" algn="ctr">
              <a:buNone/>
              <a:defRPr sz="1600" baseline="0">
                <a:solidFill>
                  <a:schemeClr val="tx1">
                    <a:lumMod val="75000"/>
                    <a:lumOff val="25000"/>
                  </a:schemeClr>
                </a:solidFill>
                <a:latin typeface="+mn-lt"/>
                <a:cs typeface="Arial" pitchFamily="34" charset="0"/>
              </a:defRPr>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ltLang="ko-KR" dirty="0"/>
              <a:t>Your Picture Here</a:t>
            </a:r>
            <a:endParaRPr lang="ko-KR" altLang="en-US" dirty="0"/>
          </a:p>
        </p:txBody>
      </p:sp>
      <p:sp>
        <p:nvSpPr>
          <p:cNvPr id="16" name="Picture Placeholder 2"/>
          <p:cNvSpPr>
            <a:spLocks noGrp="1"/>
          </p:cNvSpPr>
          <p:nvPr>
            <p:ph type="pic" idx="16" hasCustomPrompt="1"/>
          </p:nvPr>
        </p:nvSpPr>
        <p:spPr>
          <a:xfrm>
            <a:off x="9842831" y="3952861"/>
            <a:ext cx="2342984" cy="2256000"/>
          </a:xfrm>
          <a:prstGeom prst="rect">
            <a:avLst/>
          </a:prstGeom>
          <a:solidFill>
            <a:schemeClr val="bg1">
              <a:lumMod val="95000"/>
            </a:schemeClr>
          </a:solidFill>
        </p:spPr>
        <p:txBody>
          <a:bodyPr lIns="121909" tIns="60954" rIns="121909" bIns="60954" anchor="ctr"/>
          <a:lstStyle>
            <a:lvl1pPr marL="0" indent="0" algn="ctr">
              <a:buNone/>
              <a:defRPr sz="1600" baseline="0">
                <a:solidFill>
                  <a:schemeClr val="tx1">
                    <a:lumMod val="75000"/>
                    <a:lumOff val="25000"/>
                  </a:schemeClr>
                </a:solidFill>
                <a:latin typeface="+mn-lt"/>
                <a:cs typeface="Arial" pitchFamily="34" charset="0"/>
              </a:defRPr>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ltLang="ko-KR" dirty="0"/>
              <a:t>Your Picture Here</a:t>
            </a:r>
            <a:endParaRPr lang="ko-KR" altLang="en-US" dirty="0"/>
          </a:p>
        </p:txBody>
      </p:sp>
      <p:sp>
        <p:nvSpPr>
          <p:cNvPr id="2" name="Rectangle 1"/>
          <p:cNvSpPr/>
          <p:nvPr userDrawn="1"/>
        </p:nvSpPr>
        <p:spPr>
          <a:xfrm>
            <a:off x="1" y="1696861"/>
            <a:ext cx="4859363" cy="451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white"/>
              </a:solidFill>
            </a:endParaRPr>
          </a:p>
        </p:txBody>
      </p:sp>
    </p:spTree>
    <p:extLst>
      <p:ext uri="{BB962C8B-B14F-4D97-AF65-F5344CB8AC3E}">
        <p14:creationId xmlns:p14="http://schemas.microsoft.com/office/powerpoint/2010/main" val="16913567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8"/>
            <a:ext cx="12192000" cy="768085"/>
          </a:xfrm>
          <a:prstGeom prst="rect">
            <a:avLst/>
          </a:prstGeom>
        </p:spPr>
        <p:txBody>
          <a:bodyPr lIns="121909" tIns="60954" rIns="121909" bIns="60954" anchor="ctr"/>
          <a:lstStyle>
            <a:lvl1pPr marL="0" indent="0" algn="ctr">
              <a:buNone/>
              <a:defRPr sz="48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3"/>
            <a:ext cx="12192000" cy="384043"/>
          </a:xfrm>
          <a:prstGeom prst="rect">
            <a:avLst/>
          </a:prstGeom>
        </p:spPr>
        <p:txBody>
          <a:bodyPr lIns="121909" tIns="60954" rIns="121909" bIns="60954" anchor="ctr"/>
          <a:lstStyle>
            <a:lvl1pPr marL="0" indent="0" algn="ctr">
              <a:buNone/>
              <a:defRPr sz="1900" b="0" baseline="0">
                <a:latin typeface="+mn-lt"/>
                <a:cs typeface="Arial" pitchFamily="34" charset="0"/>
              </a:defRPr>
            </a:lvl1pPr>
          </a:lstStyle>
          <a:p>
            <a:pPr lvl="0"/>
            <a:r>
              <a:rPr lang="en-US" altLang="ko-KR" dirty="0"/>
              <a:t>Insert the title of your subtitle Here</a:t>
            </a:r>
          </a:p>
        </p:txBody>
      </p:sp>
      <p:sp>
        <p:nvSpPr>
          <p:cNvPr id="12" name="Picture Placeholder 2"/>
          <p:cNvSpPr>
            <a:spLocks noGrp="1"/>
          </p:cNvSpPr>
          <p:nvPr>
            <p:ph type="pic" idx="1" hasCustomPrompt="1"/>
          </p:nvPr>
        </p:nvSpPr>
        <p:spPr>
          <a:xfrm>
            <a:off x="6576058" y="1652735"/>
            <a:ext cx="4991945" cy="4581267"/>
          </a:xfrm>
          <a:prstGeom prst="rect">
            <a:avLst/>
          </a:prstGeom>
          <a:solidFill>
            <a:schemeClr val="bg1">
              <a:lumMod val="95000"/>
            </a:schemeClr>
          </a:solidFill>
        </p:spPr>
        <p:txBody>
          <a:bodyPr lIns="121909" tIns="60954" rIns="121909" bIns="60954" anchor="ctr"/>
          <a:lstStyle>
            <a:lvl1pPr marL="0" indent="0" algn="ctr">
              <a:buNone/>
              <a:defRPr sz="1600" baseline="0">
                <a:latin typeface="+mn-lt"/>
                <a:cs typeface="Arial" pitchFamily="34" charset="0"/>
              </a:defRPr>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ltLang="ko-KR" dirty="0"/>
              <a:t>Your Picture Here</a:t>
            </a:r>
            <a:endParaRPr lang="ko-KR" altLang="en-US" dirty="0"/>
          </a:p>
        </p:txBody>
      </p:sp>
    </p:spTree>
    <p:extLst>
      <p:ext uri="{BB962C8B-B14F-4D97-AF65-F5344CB8AC3E}">
        <p14:creationId xmlns:p14="http://schemas.microsoft.com/office/powerpoint/2010/main" val="18465498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white"/>
              </a:solidFill>
            </a:endParaRPr>
          </a:p>
        </p:txBody>
      </p:sp>
      <p:sp>
        <p:nvSpPr>
          <p:cNvPr id="3" name="Rectangle 2"/>
          <p:cNvSpPr/>
          <p:nvPr userDrawn="1"/>
        </p:nvSpPr>
        <p:spPr>
          <a:xfrm>
            <a:off x="0" y="2"/>
            <a:ext cx="12192000" cy="13167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0" y="68630"/>
            <a:ext cx="12192000" cy="768085"/>
          </a:xfrm>
          <a:prstGeom prst="rect">
            <a:avLst/>
          </a:prstGeom>
        </p:spPr>
        <p:txBody>
          <a:bodyPr lIns="121909" tIns="60954" rIns="121909" bIns="60954" anchor="ctr"/>
          <a:lstStyle>
            <a:lvl1pPr marL="0" indent="0" algn="ctr">
              <a:buNone/>
              <a:defRPr sz="48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836713"/>
            <a:ext cx="12192000" cy="384043"/>
          </a:xfrm>
          <a:prstGeom prst="rect">
            <a:avLst/>
          </a:prstGeom>
        </p:spPr>
        <p:txBody>
          <a:bodyPr lIns="121909" tIns="60954" rIns="121909" bIns="60954" anchor="ctr"/>
          <a:lstStyle>
            <a:lvl1pPr marL="0" indent="0" algn="ctr">
              <a:buNone/>
              <a:defRPr sz="1900" b="0" baseline="0">
                <a:solidFill>
                  <a:schemeClr val="tx1">
                    <a:lumMod val="75000"/>
                    <a:lumOff val="25000"/>
                  </a:schemeClr>
                </a:solidFill>
                <a:latin typeface="Arial" pitchFamily="34" charset="0"/>
                <a:cs typeface="Arial" pitchFamily="34" charset="0"/>
              </a:defRPr>
            </a:lvl1pPr>
          </a:lstStyle>
          <a:p>
            <a:pPr lvl="0"/>
            <a:r>
              <a:rPr lang="en-US" altLang="ko-KR" dirty="0"/>
              <a:t>Insert the title of your subtitle Here</a:t>
            </a:r>
          </a:p>
        </p:txBody>
      </p:sp>
      <p:sp>
        <p:nvSpPr>
          <p:cNvPr id="6" name="Rectangle 5"/>
          <p:cNvSpPr/>
          <p:nvPr userDrawn="1"/>
        </p:nvSpPr>
        <p:spPr>
          <a:xfrm>
            <a:off x="0" y="3717034"/>
            <a:ext cx="12192000" cy="24688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white"/>
              </a:solidFill>
            </a:endParaRPr>
          </a:p>
        </p:txBody>
      </p:sp>
      <p:pic>
        <p:nvPicPr>
          <p:cNvPr id="7" name="그림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9601" y="1652733"/>
            <a:ext cx="5560851" cy="3047000"/>
          </a:xfrm>
          <a:prstGeom prst="rect">
            <a:avLst/>
          </a:prstGeom>
        </p:spPr>
      </p:pic>
      <p:sp>
        <p:nvSpPr>
          <p:cNvPr id="12" name="Picture Placeholder 2"/>
          <p:cNvSpPr>
            <a:spLocks noGrp="1"/>
          </p:cNvSpPr>
          <p:nvPr>
            <p:ph type="pic" idx="1" hasCustomPrompt="1"/>
          </p:nvPr>
        </p:nvSpPr>
        <p:spPr>
          <a:xfrm>
            <a:off x="4072267" y="1796823"/>
            <a:ext cx="3690423" cy="2400267"/>
          </a:xfrm>
          <a:prstGeom prst="rect">
            <a:avLst/>
          </a:prstGeom>
          <a:solidFill>
            <a:schemeClr val="bg1">
              <a:lumMod val="95000"/>
            </a:schemeClr>
          </a:solidFill>
        </p:spPr>
        <p:txBody>
          <a:bodyPr lIns="121909" tIns="60954" rIns="121909" bIns="60954" anchor="ctr"/>
          <a:lstStyle>
            <a:lvl1pPr marL="0" indent="0" algn="ctr">
              <a:buNone/>
              <a:defRPr sz="1600" baseline="0">
                <a:solidFill>
                  <a:schemeClr val="tx1">
                    <a:lumMod val="75000"/>
                    <a:lumOff val="25000"/>
                  </a:schemeClr>
                </a:solidFill>
                <a:latin typeface="+mn-lt"/>
                <a:cs typeface="Arial" pitchFamily="34" charset="0"/>
              </a:defRPr>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ltLang="ko-KR" dirty="0"/>
              <a:t>Your Picture Here</a:t>
            </a:r>
            <a:endParaRPr lang="ko-KR" altLang="en-US" dirty="0"/>
          </a:p>
        </p:txBody>
      </p:sp>
    </p:spTree>
    <p:extLst>
      <p:ext uri="{BB962C8B-B14F-4D97-AF65-F5344CB8AC3E}">
        <p14:creationId xmlns:p14="http://schemas.microsoft.com/office/powerpoint/2010/main" val="568954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8"/>
            <a:ext cx="12192000" cy="768085"/>
          </a:xfrm>
          <a:prstGeom prst="rect">
            <a:avLst/>
          </a:prstGeom>
        </p:spPr>
        <p:txBody>
          <a:bodyPr lIns="121909" tIns="60954" rIns="121909" bIns="60954" anchor="ctr"/>
          <a:lstStyle>
            <a:lvl1pPr marL="0" indent="0" algn="ctr">
              <a:buNone/>
              <a:defRPr sz="53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3"/>
            <a:ext cx="12192000" cy="384043"/>
          </a:xfrm>
          <a:prstGeom prst="rect">
            <a:avLst/>
          </a:prstGeom>
        </p:spPr>
        <p:txBody>
          <a:bodyPr lIns="121909" tIns="60954" rIns="121909" bIns="60954" anchor="ctr"/>
          <a:lstStyle>
            <a:lvl1pPr marL="0" indent="0" algn="ctr">
              <a:buNone/>
              <a:defRPr sz="1900" b="0" strike="noStrike" baseline="0">
                <a:latin typeface="+mn-lt"/>
                <a:ea typeface="+mj-ea"/>
                <a:cs typeface="Arial" pitchFamily="34" charset="0"/>
              </a:defRPr>
            </a:lvl1pPr>
          </a:lstStyle>
          <a:p>
            <a:pPr lvl="0"/>
            <a:r>
              <a:rPr lang="en-US" altLang="ko-KR" dirty="0"/>
              <a:t>Insert the title of your subtitle Here</a:t>
            </a:r>
          </a:p>
        </p:txBody>
      </p:sp>
      <p:pic>
        <p:nvPicPr>
          <p:cNvPr id="4099" name="Picture 3" descr="D:\Fullppt\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9259" y="3236986"/>
            <a:ext cx="2893484" cy="2885017"/>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 hasCustomPrompt="1"/>
          </p:nvPr>
        </p:nvSpPr>
        <p:spPr>
          <a:xfrm>
            <a:off x="4790359" y="3367578"/>
            <a:ext cx="2626535" cy="1789615"/>
          </a:xfrm>
          <a:prstGeom prst="rect">
            <a:avLst/>
          </a:prstGeom>
          <a:solidFill>
            <a:schemeClr val="bg1">
              <a:lumMod val="95000"/>
            </a:schemeClr>
          </a:solidFill>
        </p:spPr>
        <p:txBody>
          <a:bodyPr lIns="121909" tIns="60954" rIns="121909" bIns="60954" anchor="ctr"/>
          <a:lstStyle>
            <a:lvl1pPr marL="0" indent="0" algn="ctr">
              <a:buNone/>
              <a:defRPr sz="1600" baseline="0">
                <a:solidFill>
                  <a:schemeClr val="tx1">
                    <a:lumMod val="75000"/>
                    <a:lumOff val="25000"/>
                  </a:schemeClr>
                </a:solidFill>
                <a:latin typeface="+mn-lt"/>
                <a:cs typeface="Arial" pitchFamily="34" charset="0"/>
              </a:defRPr>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ltLang="ko-KR" dirty="0"/>
              <a:t>Your Picture Here</a:t>
            </a:r>
            <a:endParaRPr lang="ko-KR" altLang="en-US" dirty="0"/>
          </a:p>
        </p:txBody>
      </p:sp>
      <p:pic>
        <p:nvPicPr>
          <p:cNvPr id="13" name="Picture 2" descr="E:\002-KIMS BUSINESS\007-02-Fullslidesppt-Contents\20161206\02-\color-pencil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51972"/>
            <a:ext cx="12192000" cy="71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7866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745072" y="626219"/>
            <a:ext cx="5446928" cy="1746664"/>
          </a:xfrm>
          <a:prstGeom prst="rect">
            <a:avLst/>
          </a:prstGeom>
        </p:spPr>
        <p:txBody>
          <a:bodyPr lIns="121909" tIns="60954" rIns="121909" bIns="60954"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6745072" y="2372887"/>
            <a:ext cx="5446928" cy="384043"/>
          </a:xfrm>
          <a:prstGeom prst="rect">
            <a:avLst/>
          </a:prstGeom>
        </p:spPr>
        <p:txBody>
          <a:bodyPr lIns="121909" tIns="60954" rIns="121909" bIns="60954" anchor="ctr"/>
          <a:lstStyle>
            <a:lvl1pPr marL="0" indent="0" algn="l">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9" name="Picture Placeholder 2"/>
          <p:cNvSpPr>
            <a:spLocks noGrp="1"/>
          </p:cNvSpPr>
          <p:nvPr>
            <p:ph type="pic" idx="1" hasCustomPrompt="1"/>
          </p:nvPr>
        </p:nvSpPr>
        <p:spPr>
          <a:xfrm>
            <a:off x="1" y="0"/>
            <a:ext cx="3791744" cy="6858000"/>
          </a:xfrm>
          <a:prstGeom prst="rect">
            <a:avLst/>
          </a:prstGeom>
          <a:solidFill>
            <a:schemeClr val="bg1">
              <a:lumMod val="95000"/>
            </a:schemeClr>
          </a:solidFill>
        </p:spPr>
        <p:txBody>
          <a:bodyPr lIns="121909" tIns="60954" rIns="121909" bIns="60954" anchor="ctr"/>
          <a:lstStyle>
            <a:lvl1pPr marL="0" indent="0" algn="ctr">
              <a:buNone/>
              <a:defRPr sz="1600" baseline="0">
                <a:solidFill>
                  <a:schemeClr val="tx1">
                    <a:lumMod val="75000"/>
                    <a:lumOff val="25000"/>
                  </a:schemeClr>
                </a:solidFill>
                <a:latin typeface="+mn-lt"/>
                <a:cs typeface="Arial" pitchFamily="34" charset="0"/>
              </a:defRPr>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ltLang="ko-KR" dirty="0"/>
              <a:t>Your Picture Here</a:t>
            </a:r>
            <a:endParaRPr lang="ko-KR" altLang="en-US" dirty="0"/>
          </a:p>
        </p:txBody>
      </p:sp>
      <p:sp>
        <p:nvSpPr>
          <p:cNvPr id="2" name="Rectangle 1"/>
          <p:cNvSpPr/>
          <p:nvPr userDrawn="1"/>
        </p:nvSpPr>
        <p:spPr>
          <a:xfrm>
            <a:off x="3791744" y="0"/>
            <a:ext cx="232932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white"/>
              </a:solidFill>
            </a:endParaRPr>
          </a:p>
        </p:txBody>
      </p:sp>
    </p:spTree>
    <p:extLst>
      <p:ext uri="{BB962C8B-B14F-4D97-AF65-F5344CB8AC3E}">
        <p14:creationId xmlns:p14="http://schemas.microsoft.com/office/powerpoint/2010/main" val="451117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solidFill>
          <a:schemeClr val="accent2"/>
        </a:solid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6745072" y="2546432"/>
            <a:ext cx="5446928" cy="1746664"/>
          </a:xfrm>
          <a:prstGeom prst="rect">
            <a:avLst/>
          </a:prstGeom>
        </p:spPr>
        <p:txBody>
          <a:bodyPr lIns="121909" tIns="60954" rIns="121909" bIns="60954" anchor="ctr"/>
          <a:lstStyle>
            <a:lvl1pPr marL="0" indent="0" algn="l">
              <a:buNone/>
              <a:defRPr sz="4800" b="0" baseline="0">
                <a:solidFill>
                  <a:schemeClr val="bg1"/>
                </a:solidFill>
                <a:latin typeface="+mj-lt"/>
                <a:cs typeface="Arial" pitchFamily="34" charset="0"/>
              </a:defRPr>
            </a:lvl1pPr>
          </a:lstStyle>
          <a:p>
            <a:pPr lvl="0"/>
            <a:r>
              <a:rPr lang="en-US" altLang="ko-KR" dirty="0"/>
              <a:t>IMAGES &amp; CONTENTS</a:t>
            </a:r>
          </a:p>
        </p:txBody>
      </p:sp>
      <p:sp>
        <p:nvSpPr>
          <p:cNvPr id="13" name="Picture Placeholder 2"/>
          <p:cNvSpPr>
            <a:spLocks noGrp="1"/>
          </p:cNvSpPr>
          <p:nvPr>
            <p:ph type="pic" idx="1" hasCustomPrompt="1"/>
          </p:nvPr>
        </p:nvSpPr>
        <p:spPr>
          <a:xfrm>
            <a:off x="0" y="0"/>
            <a:ext cx="5999989" cy="3384000"/>
          </a:xfrm>
          <a:prstGeom prst="rect">
            <a:avLst/>
          </a:prstGeom>
          <a:solidFill>
            <a:schemeClr val="bg1">
              <a:lumMod val="95000"/>
            </a:schemeClr>
          </a:solidFill>
        </p:spPr>
        <p:txBody>
          <a:bodyPr lIns="121909" tIns="60954" rIns="121909" bIns="60954" anchor="ctr"/>
          <a:lstStyle>
            <a:lvl1pPr marL="0" indent="0" algn="ctr">
              <a:buNone/>
              <a:defRPr sz="1600" baseline="0">
                <a:solidFill>
                  <a:schemeClr val="tx1">
                    <a:lumMod val="75000"/>
                    <a:lumOff val="25000"/>
                  </a:schemeClr>
                </a:solidFill>
                <a:latin typeface="+mn-lt"/>
                <a:cs typeface="Arial" pitchFamily="34" charset="0"/>
              </a:defRPr>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ltLang="ko-KR" dirty="0"/>
              <a:t>Your Picture Here</a:t>
            </a:r>
            <a:endParaRPr lang="ko-KR" altLang="en-US" dirty="0"/>
          </a:p>
        </p:txBody>
      </p:sp>
      <p:sp>
        <p:nvSpPr>
          <p:cNvPr id="14" name="Picture Placeholder 2"/>
          <p:cNvSpPr>
            <a:spLocks noGrp="1"/>
          </p:cNvSpPr>
          <p:nvPr>
            <p:ph type="pic" idx="12" hasCustomPrompt="1"/>
          </p:nvPr>
        </p:nvSpPr>
        <p:spPr>
          <a:xfrm>
            <a:off x="0" y="3474000"/>
            <a:ext cx="5999989" cy="3384000"/>
          </a:xfrm>
          <a:prstGeom prst="rect">
            <a:avLst/>
          </a:prstGeom>
          <a:solidFill>
            <a:schemeClr val="bg1">
              <a:lumMod val="95000"/>
            </a:schemeClr>
          </a:solidFill>
        </p:spPr>
        <p:txBody>
          <a:bodyPr lIns="121909" tIns="60954" rIns="121909" bIns="60954" anchor="ctr"/>
          <a:lstStyle>
            <a:lvl1pPr marL="0" indent="0" algn="ctr">
              <a:buNone/>
              <a:defRPr sz="1600" baseline="0">
                <a:solidFill>
                  <a:schemeClr val="tx1">
                    <a:lumMod val="75000"/>
                    <a:lumOff val="25000"/>
                  </a:schemeClr>
                </a:solidFill>
                <a:latin typeface="+mn-lt"/>
                <a:cs typeface="Arial" pitchFamily="34" charset="0"/>
              </a:defRPr>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ltLang="ko-KR" dirty="0"/>
              <a:t>Your Picture Here</a:t>
            </a:r>
            <a:endParaRPr lang="ko-KR" altLang="en-US" dirty="0"/>
          </a:p>
        </p:txBody>
      </p:sp>
    </p:spTree>
    <p:extLst>
      <p:ext uri="{BB962C8B-B14F-4D97-AF65-F5344CB8AC3E}">
        <p14:creationId xmlns:p14="http://schemas.microsoft.com/office/powerpoint/2010/main" val="1748726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3341" y="1847106"/>
            <a:ext cx="4081215" cy="4942269"/>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1132404" y="2031301"/>
            <a:ext cx="2353717" cy="3635769"/>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6" name="Text Placeholder 9">
            <a:extLst>
              <a:ext uri="{FF2B5EF4-FFF2-40B4-BE49-F238E27FC236}">
                <a16:creationId xmlns:a16="http://schemas.microsoft.com/office/drawing/2014/main" xmlns="" id="{EDC0AA38-FF1B-46A5-B781-E94C0DAF549D}"/>
              </a:ext>
            </a:extLst>
          </p:cNvPr>
          <p:cNvSpPr>
            <a:spLocks noGrp="1"/>
          </p:cNvSpPr>
          <p:nvPr>
            <p:ph type="body" sz="quarter" idx="10" hasCustomPrompt="1"/>
          </p:nvPr>
        </p:nvSpPr>
        <p:spPr>
          <a:xfrm>
            <a:off x="0" y="164639"/>
            <a:ext cx="12192000" cy="768085"/>
          </a:xfrm>
          <a:prstGeom prst="rect">
            <a:avLst/>
          </a:prstGeom>
        </p:spPr>
        <p:txBody>
          <a:bodyPr lIns="121917" tIns="60958" rIns="121917" bIns="60958"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xmlns="" id="{6C57DDDA-918B-4F4E-B705-53DBB230A5C5}"/>
              </a:ext>
            </a:extLst>
          </p:cNvPr>
          <p:cNvSpPr>
            <a:spLocks noGrp="1"/>
          </p:cNvSpPr>
          <p:nvPr>
            <p:ph type="body" sz="quarter" idx="11" hasCustomPrompt="1"/>
          </p:nvPr>
        </p:nvSpPr>
        <p:spPr>
          <a:xfrm>
            <a:off x="0" y="932725"/>
            <a:ext cx="12192000"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073295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0"/>
            <a:ext cx="12192000" cy="6858000"/>
          </a:xfrm>
          <a:prstGeom prst="rect">
            <a:avLst/>
          </a:prstGeom>
          <a:solidFill>
            <a:schemeClr val="bg1">
              <a:lumMod val="95000"/>
            </a:schemeClr>
          </a:solidFill>
        </p:spPr>
        <p:txBody>
          <a:bodyPr lIns="121909" tIns="60954" rIns="121909" bIns="60954" anchor="ctr"/>
          <a:lstStyle>
            <a:lvl1pPr marL="0" indent="0" algn="ctr">
              <a:buNone/>
              <a:defRPr sz="1600" baseline="0">
                <a:solidFill>
                  <a:schemeClr val="tx1">
                    <a:lumMod val="75000"/>
                    <a:lumOff val="25000"/>
                  </a:schemeClr>
                </a:solidFill>
                <a:latin typeface="+mn-lt"/>
                <a:cs typeface="Arial" pitchFamily="34" charset="0"/>
              </a:defRPr>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r>
              <a:rPr lang="en-US" altLang="ko-KR" dirty="0"/>
              <a:t>Your Picture Here</a:t>
            </a:r>
            <a:endParaRPr lang="ko-KR" altLang="en-US" dirty="0"/>
          </a:p>
        </p:txBody>
      </p:sp>
    </p:spTree>
    <p:extLst>
      <p:ext uri="{BB962C8B-B14F-4D97-AF65-F5344CB8AC3E}">
        <p14:creationId xmlns:p14="http://schemas.microsoft.com/office/powerpoint/2010/main" val="33479633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84"/>
            <a:ext cx="11573197" cy="724247"/>
          </a:xfrm>
          <a:prstGeom prst="rect">
            <a:avLst/>
          </a:prstGeom>
        </p:spPr>
        <p:txBody>
          <a:bodyPr lIns="121909" tIns="60954" rIns="121909" bIns="60954" anchor="ctr"/>
          <a:lstStyle>
            <a:lvl1pPr marL="0" indent="0" algn="ctr">
              <a:buNone/>
              <a:defRPr sz="55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394938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9"/>
            <a:ext cx="12192000" cy="768085"/>
          </a:xfrm>
          <a:prstGeom prst="rect">
            <a:avLst/>
          </a:prstGeom>
        </p:spPr>
        <p:txBody>
          <a:bodyPr lIns="121909" tIns="60954" rIns="121909" bIns="60954" anchor="ctr"/>
          <a:lstStyle>
            <a:lvl1pPr marL="0" indent="0" algn="ctr">
              <a:buNone/>
              <a:defRPr sz="4800" b="0" baseline="0">
                <a:latin typeface="+mj-lt"/>
                <a:cs typeface="Arial" pitchFamily="34" charset="0"/>
              </a:defRPr>
            </a:lvl1pPr>
          </a:lstStyle>
          <a:p>
            <a:pPr lvl="0"/>
            <a:r>
              <a:rPr lang="en-US" altLang="ko-KR" dirty="0"/>
              <a:t>ICON SETS LAYOUT</a:t>
            </a:r>
          </a:p>
        </p:txBody>
      </p:sp>
      <p:sp>
        <p:nvSpPr>
          <p:cNvPr id="11" name="Rounded Rectangle 10"/>
          <p:cNvSpPr/>
          <p:nvPr userDrawn="1"/>
        </p:nvSpPr>
        <p:spPr>
          <a:xfrm>
            <a:off x="472013" y="1508788"/>
            <a:ext cx="3799787" cy="486556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white"/>
              </a:solidFill>
            </a:endParaRPr>
          </a:p>
        </p:txBody>
      </p:sp>
      <p:sp>
        <p:nvSpPr>
          <p:cNvPr id="17" name="Rounded Rectangle 16"/>
          <p:cNvSpPr/>
          <p:nvPr userDrawn="1"/>
        </p:nvSpPr>
        <p:spPr>
          <a:xfrm>
            <a:off x="709244" y="1796671"/>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white"/>
              </a:solidFill>
            </a:endParaRPr>
          </a:p>
        </p:txBody>
      </p:sp>
      <p:sp>
        <p:nvSpPr>
          <p:cNvPr id="18" name="Half Frame 17"/>
          <p:cNvSpPr/>
          <p:nvPr userDrawn="1"/>
        </p:nvSpPr>
        <p:spPr>
          <a:xfrm rot="5400000">
            <a:off x="3456862" y="1650941"/>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black"/>
              </a:solidFill>
            </a:endParaRPr>
          </a:p>
        </p:txBody>
      </p:sp>
    </p:spTree>
    <p:extLst>
      <p:ext uri="{BB962C8B-B14F-4D97-AF65-F5344CB8AC3E}">
        <p14:creationId xmlns:p14="http://schemas.microsoft.com/office/powerpoint/2010/main" val="1130416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209552"/>
            <a:ext cx="9855200" cy="563563"/>
          </a:xfrm>
          <a:prstGeom prst="rect">
            <a:avLst/>
          </a:prstGeom>
        </p:spPr>
        <p:txBody>
          <a:bodyPr lIns="121909" tIns="60954" rIns="121909" bIns="60954"/>
          <a:lstStyle/>
          <a:p>
            <a:r>
              <a:rPr lang="en-US" smtClean="0"/>
              <a:t>Click to edit Master title style</a:t>
            </a:r>
            <a:endParaRPr lang="en-US"/>
          </a:p>
        </p:txBody>
      </p:sp>
      <p:sp>
        <p:nvSpPr>
          <p:cNvPr id="3" name="Content Placeholder 2"/>
          <p:cNvSpPr>
            <a:spLocks noGrp="1"/>
          </p:cNvSpPr>
          <p:nvPr>
            <p:ph idx="1"/>
          </p:nvPr>
        </p:nvSpPr>
        <p:spPr>
          <a:xfrm>
            <a:off x="1035052" y="1347791"/>
            <a:ext cx="10344149" cy="4914900"/>
          </a:xfrm>
          <a:prstGeom prst="rect">
            <a:avLst/>
          </a:prstGeom>
        </p:spPr>
        <p:txBody>
          <a:bodyPr lIns="121909" tIns="60954" rIns="121909" bIns="6095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429379"/>
            <a:ext cx="2844800" cy="320675"/>
          </a:xfrm>
          <a:prstGeom prst="rect">
            <a:avLst/>
          </a:prstGeom>
        </p:spPr>
        <p:txBody>
          <a:bodyPr lIns="121909" tIns="60954" rIns="121909" bIns="60954"/>
          <a:lstStyle>
            <a:lvl1pPr>
              <a:defRPr/>
            </a:lvl1pPr>
          </a:lstStyle>
          <a:p>
            <a:pPr defTabSz="1219080" latinLnBrk="1"/>
            <a:endParaRPr lang="en-US" sz="2400">
              <a:solidFill>
                <a:prstClr val="black"/>
              </a:solidFill>
            </a:endParaRPr>
          </a:p>
        </p:txBody>
      </p:sp>
      <p:sp>
        <p:nvSpPr>
          <p:cNvPr id="5" name="Footer Placeholder 4"/>
          <p:cNvSpPr>
            <a:spLocks noGrp="1"/>
          </p:cNvSpPr>
          <p:nvPr>
            <p:ph type="ftr" sz="quarter" idx="11"/>
          </p:nvPr>
        </p:nvSpPr>
        <p:spPr>
          <a:xfrm>
            <a:off x="4165600" y="6429379"/>
            <a:ext cx="3860800" cy="320675"/>
          </a:xfrm>
          <a:prstGeom prst="rect">
            <a:avLst/>
          </a:prstGeom>
        </p:spPr>
        <p:txBody>
          <a:bodyPr lIns="121909" tIns="60954" rIns="121909" bIns="60954"/>
          <a:lstStyle>
            <a:lvl1pPr>
              <a:defRPr/>
            </a:lvl1pPr>
          </a:lstStyle>
          <a:p>
            <a:pPr defTabSz="1219080" latinLnBrk="1"/>
            <a:endParaRPr lang="en-US" sz="2400">
              <a:solidFill>
                <a:prstClr val="black"/>
              </a:solidFill>
            </a:endParaRPr>
          </a:p>
        </p:txBody>
      </p:sp>
      <p:sp>
        <p:nvSpPr>
          <p:cNvPr id="6" name="Slide Number Placeholder 5"/>
          <p:cNvSpPr>
            <a:spLocks noGrp="1"/>
          </p:cNvSpPr>
          <p:nvPr>
            <p:ph type="sldNum" sz="quarter" idx="12"/>
          </p:nvPr>
        </p:nvSpPr>
        <p:spPr>
          <a:xfrm>
            <a:off x="8737600" y="6429379"/>
            <a:ext cx="2844800" cy="320675"/>
          </a:xfrm>
          <a:prstGeom prst="rect">
            <a:avLst/>
          </a:prstGeom>
        </p:spPr>
        <p:txBody>
          <a:bodyPr lIns="121909" tIns="60954" rIns="121909" bIns="60954"/>
          <a:lstStyle>
            <a:lvl1pPr>
              <a:defRPr/>
            </a:lvl1pPr>
          </a:lstStyle>
          <a:p>
            <a:pPr defTabSz="1219080" latinLnBrk="1"/>
            <a:fld id="{D9B9E8D5-F2DC-46CA-B8D7-A8BA0CCDFAFB}" type="slidenum">
              <a:rPr lang="en-US" sz="2400" smtClean="0">
                <a:solidFill>
                  <a:prstClr val="black"/>
                </a:solidFill>
              </a:rPr>
              <a:pPr defTabSz="1219080" latinLnBrk="1"/>
              <a:t>‹#›</a:t>
            </a:fld>
            <a:endParaRPr lang="en-US" sz="2400">
              <a:solidFill>
                <a:prstClr val="black"/>
              </a:solidFill>
            </a:endParaRPr>
          </a:p>
        </p:txBody>
      </p:sp>
    </p:spTree>
    <p:extLst>
      <p:ext uri="{BB962C8B-B14F-4D97-AF65-F5344CB8AC3E}">
        <p14:creationId xmlns:p14="http://schemas.microsoft.com/office/powerpoint/2010/main" val="14908215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19091"/>
            <a:ext cx="10871200" cy="563563"/>
          </a:xfrm>
          <a:prstGeom prst="rect">
            <a:avLst/>
          </a:prstGeom>
        </p:spPr>
        <p:txBody>
          <a:bodyPr lIns="121909" tIns="60954" rIns="121909" bIns="60954"/>
          <a:lstStyle/>
          <a:p>
            <a:r>
              <a:rPr lang="en-US" smtClean="0"/>
              <a:t>Click to edit Master title style</a:t>
            </a:r>
            <a:endParaRPr lang="en-US"/>
          </a:p>
        </p:txBody>
      </p:sp>
      <p:sp>
        <p:nvSpPr>
          <p:cNvPr id="3" name="Date Placeholder 2"/>
          <p:cNvSpPr>
            <a:spLocks noGrp="1"/>
          </p:cNvSpPr>
          <p:nvPr>
            <p:ph type="dt" sz="half" idx="10"/>
          </p:nvPr>
        </p:nvSpPr>
        <p:spPr>
          <a:xfrm>
            <a:off x="609600" y="6400803"/>
            <a:ext cx="2844800" cy="320675"/>
          </a:xfrm>
          <a:prstGeom prst="rect">
            <a:avLst/>
          </a:prstGeom>
        </p:spPr>
        <p:txBody>
          <a:bodyPr lIns="121909" tIns="60954" rIns="121909" bIns="60954"/>
          <a:lstStyle>
            <a:lvl1pPr>
              <a:defRPr/>
            </a:lvl1pPr>
          </a:lstStyle>
          <a:p>
            <a:pPr defTabSz="1219080" latinLnBrk="1"/>
            <a:endParaRPr lang="en-US" sz="2400">
              <a:solidFill>
                <a:prstClr val="black"/>
              </a:solidFill>
            </a:endParaRPr>
          </a:p>
        </p:txBody>
      </p:sp>
      <p:sp>
        <p:nvSpPr>
          <p:cNvPr id="4" name="Footer Placeholder 3"/>
          <p:cNvSpPr>
            <a:spLocks noGrp="1"/>
          </p:cNvSpPr>
          <p:nvPr>
            <p:ph type="ftr" sz="quarter" idx="11"/>
          </p:nvPr>
        </p:nvSpPr>
        <p:spPr>
          <a:xfrm>
            <a:off x="4165600" y="6400803"/>
            <a:ext cx="3860800" cy="320675"/>
          </a:xfrm>
          <a:prstGeom prst="rect">
            <a:avLst/>
          </a:prstGeom>
        </p:spPr>
        <p:txBody>
          <a:bodyPr lIns="121909" tIns="60954" rIns="121909" bIns="60954"/>
          <a:lstStyle>
            <a:lvl1pPr>
              <a:defRPr/>
            </a:lvl1pPr>
          </a:lstStyle>
          <a:p>
            <a:pPr defTabSz="1219080" latinLnBrk="1"/>
            <a:endParaRPr lang="en-US" sz="2400">
              <a:solidFill>
                <a:prstClr val="black"/>
              </a:solidFill>
            </a:endParaRPr>
          </a:p>
        </p:txBody>
      </p:sp>
      <p:sp>
        <p:nvSpPr>
          <p:cNvPr id="5" name="Slide Number Placeholder 4"/>
          <p:cNvSpPr>
            <a:spLocks noGrp="1"/>
          </p:cNvSpPr>
          <p:nvPr>
            <p:ph type="sldNum" sz="quarter" idx="12"/>
          </p:nvPr>
        </p:nvSpPr>
        <p:spPr>
          <a:xfrm>
            <a:off x="8737600" y="6524625"/>
            <a:ext cx="2844800" cy="152400"/>
          </a:xfrm>
          <a:prstGeom prst="rect">
            <a:avLst/>
          </a:prstGeom>
        </p:spPr>
        <p:txBody>
          <a:bodyPr lIns="121909" tIns="60954" rIns="121909" bIns="60954"/>
          <a:lstStyle>
            <a:lvl1pPr>
              <a:defRPr/>
            </a:lvl1pPr>
          </a:lstStyle>
          <a:p>
            <a:pPr defTabSz="1219080" latinLnBrk="1"/>
            <a:r>
              <a:rPr lang="en-US" sz="2400" smtClean="0">
                <a:solidFill>
                  <a:prstClr val="black"/>
                </a:solidFill>
              </a:rPr>
              <a:t>www.themegallery.com</a:t>
            </a:r>
            <a:endParaRPr lang="en-US" sz="2400">
              <a:solidFill>
                <a:prstClr val="black"/>
              </a:solidFill>
            </a:endParaRPr>
          </a:p>
        </p:txBody>
      </p:sp>
    </p:spTree>
    <p:extLst>
      <p:ext uri="{BB962C8B-B14F-4D97-AF65-F5344CB8AC3E}">
        <p14:creationId xmlns:p14="http://schemas.microsoft.com/office/powerpoint/2010/main" val="7922702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sic Layout">
    <p:bg>
      <p:bgPr>
        <a:solidFill>
          <a:schemeClr val="bg1"/>
        </a:solidFill>
        <a:effectLst/>
      </p:bgPr>
    </p:bg>
    <p:spTree>
      <p:nvGrpSpPr>
        <p:cNvPr id="1" name=""/>
        <p:cNvGrpSpPr/>
        <p:nvPr/>
      </p:nvGrpSpPr>
      <p:grpSpPr>
        <a:xfrm>
          <a:off x="0" y="0"/>
          <a:ext cx="0" cy="0"/>
          <a:chOff x="0" y="0"/>
          <a:chExt cx="0" cy="0"/>
        </a:xfrm>
      </p:grpSpPr>
      <p:pic>
        <p:nvPicPr>
          <p:cNvPr id="2051" name="Picture 3" descr="E:\002-KIMS BUSINESS\007-02-Fullslidesppt-Contents\20161206\02-\blue-penci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3" y="3813046"/>
            <a:ext cx="5157105" cy="304495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9"/>
          <p:cNvSpPr>
            <a:spLocks noGrp="1"/>
          </p:cNvSpPr>
          <p:nvPr>
            <p:ph type="body" sz="quarter" idx="10" hasCustomPrompt="1"/>
          </p:nvPr>
        </p:nvSpPr>
        <p:spPr>
          <a:xfrm>
            <a:off x="911424" y="644694"/>
            <a:ext cx="3456384" cy="1632181"/>
          </a:xfrm>
          <a:prstGeom prst="rect">
            <a:avLst/>
          </a:prstGeom>
        </p:spPr>
        <p:txBody>
          <a:bodyPr lIns="121912" tIns="60956" rIns="121912" bIns="60956" anchor="ctr"/>
          <a:lstStyle>
            <a:lvl1pPr marL="0" indent="0" algn="l">
              <a:buNone/>
              <a:defRPr sz="4800" b="0" baseline="0">
                <a:solidFill>
                  <a:schemeClr val="accent3"/>
                </a:solidFill>
                <a:latin typeface="+mj-lt"/>
                <a:cs typeface="Arial" pitchFamily="34" charset="0"/>
              </a:defRPr>
            </a:lvl1pPr>
          </a:lstStyle>
          <a:p>
            <a:pPr lvl="0"/>
            <a:r>
              <a:rPr lang="en-US" altLang="ko-KR" dirty="0"/>
              <a:t>BASIC LAYOUT</a:t>
            </a:r>
          </a:p>
        </p:txBody>
      </p:sp>
      <p:sp>
        <p:nvSpPr>
          <p:cNvPr id="5" name="Text Placeholder 9"/>
          <p:cNvSpPr>
            <a:spLocks noGrp="1"/>
          </p:cNvSpPr>
          <p:nvPr>
            <p:ph type="body" sz="quarter" idx="11" hasCustomPrompt="1"/>
          </p:nvPr>
        </p:nvSpPr>
        <p:spPr>
          <a:xfrm>
            <a:off x="911424" y="2276874"/>
            <a:ext cx="3456384" cy="768085"/>
          </a:xfrm>
          <a:prstGeom prst="rect">
            <a:avLst/>
          </a:prstGeom>
        </p:spPr>
        <p:txBody>
          <a:bodyPr lIns="121912" tIns="60956" rIns="121912" bIns="60956" anchor="ctr"/>
          <a:lstStyle>
            <a:lvl1pPr marL="0" indent="0" algn="l">
              <a:buNone/>
              <a:defRPr sz="1900" b="0" baseline="0">
                <a:solidFill>
                  <a:schemeClr val="tx1">
                    <a:lumMod val="75000"/>
                    <a:lumOff val="25000"/>
                  </a:schemeClr>
                </a:solidFill>
                <a:latin typeface="Arial" pitchFamily="34" charset="0"/>
                <a:cs typeface="Arial" pitchFamily="34" charset="0"/>
              </a:defRPr>
            </a:lvl1pPr>
          </a:lstStyle>
          <a:p>
            <a:pPr lvl="0"/>
            <a:r>
              <a:rPr lang="en-US" altLang="ko-KR" dirty="0"/>
              <a:t>Insert the title </a:t>
            </a:r>
          </a:p>
          <a:p>
            <a:pPr lvl="0"/>
            <a:r>
              <a:rPr lang="en-US" altLang="ko-KR" dirty="0"/>
              <a:t>of your subtitle Here</a:t>
            </a:r>
          </a:p>
        </p:txBody>
      </p:sp>
    </p:spTree>
    <p:extLst>
      <p:ext uri="{BB962C8B-B14F-4D97-AF65-F5344CB8AC3E}">
        <p14:creationId xmlns:p14="http://schemas.microsoft.com/office/powerpoint/2010/main" val="165317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9"/>
            <a:ext cx="12192000" cy="768085"/>
          </a:xfrm>
          <a:prstGeom prst="rect">
            <a:avLst/>
          </a:prstGeom>
        </p:spPr>
        <p:txBody>
          <a:bodyPr lIns="121912" tIns="60956" rIns="121912" bIns="60956" anchor="ctr"/>
          <a:lstStyle>
            <a:lvl1pPr marL="0" indent="0" algn="ctr">
              <a:buNone/>
              <a:defRPr sz="48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7"/>
            <a:ext cx="12192000" cy="384043"/>
          </a:xfrm>
          <a:prstGeom prst="rect">
            <a:avLst/>
          </a:prstGeom>
        </p:spPr>
        <p:txBody>
          <a:bodyPr lIns="121912" tIns="60956" rIns="121912" bIns="60956"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51972"/>
            <a:ext cx="12192000" cy="71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6609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5" name="Freeform 4"/>
          <p:cNvSpPr/>
          <p:nvPr userDrawn="1"/>
        </p:nvSpPr>
        <p:spPr>
          <a:xfrm>
            <a:off x="5088813" y="3352279"/>
            <a:ext cx="1728193" cy="3530996"/>
          </a:xfrm>
          <a:custGeom>
            <a:avLst/>
            <a:gdLst>
              <a:gd name="connsiteX0" fmla="*/ 1847850 w 3571875"/>
              <a:gd name="connsiteY0" fmla="*/ 6791325 h 6791325"/>
              <a:gd name="connsiteX1" fmla="*/ 3571875 w 3571875"/>
              <a:gd name="connsiteY1" fmla="*/ 6781800 h 6791325"/>
              <a:gd name="connsiteX2" fmla="*/ 2514600 w 3571875"/>
              <a:gd name="connsiteY2" fmla="*/ 3819525 h 6791325"/>
              <a:gd name="connsiteX3" fmla="*/ 2390775 w 3571875"/>
              <a:gd name="connsiteY3" fmla="*/ 3267075 h 6791325"/>
              <a:gd name="connsiteX4" fmla="*/ 2752725 w 3571875"/>
              <a:gd name="connsiteY4" fmla="*/ 2162175 h 6791325"/>
              <a:gd name="connsiteX5" fmla="*/ 3390900 w 3571875"/>
              <a:gd name="connsiteY5" fmla="*/ 1247775 h 6791325"/>
              <a:gd name="connsiteX6" fmla="*/ 3209925 w 3571875"/>
              <a:gd name="connsiteY6" fmla="*/ 1133475 h 6791325"/>
              <a:gd name="connsiteX7" fmla="*/ 2543175 w 3571875"/>
              <a:gd name="connsiteY7" fmla="*/ 1857375 h 6791325"/>
              <a:gd name="connsiteX8" fmla="*/ 2371725 w 3571875"/>
              <a:gd name="connsiteY8" fmla="*/ 1752600 h 6791325"/>
              <a:gd name="connsiteX9" fmla="*/ 2771775 w 3571875"/>
              <a:gd name="connsiteY9" fmla="*/ 390525 h 6791325"/>
              <a:gd name="connsiteX10" fmla="*/ 2486025 w 3571875"/>
              <a:gd name="connsiteY10" fmla="*/ 295275 h 6791325"/>
              <a:gd name="connsiteX11" fmla="*/ 2124075 w 3571875"/>
              <a:gd name="connsiteY11" fmla="*/ 1609725 h 6791325"/>
              <a:gd name="connsiteX12" fmla="*/ 1971675 w 3571875"/>
              <a:gd name="connsiteY12" fmla="*/ 1495425 h 6791325"/>
              <a:gd name="connsiteX13" fmla="*/ 1990725 w 3571875"/>
              <a:gd name="connsiteY13" fmla="*/ 0 h 6791325"/>
              <a:gd name="connsiteX14" fmla="*/ 1790700 w 3571875"/>
              <a:gd name="connsiteY14" fmla="*/ 66675 h 6791325"/>
              <a:gd name="connsiteX15" fmla="*/ 1724025 w 3571875"/>
              <a:gd name="connsiteY15" fmla="*/ 1514475 h 6791325"/>
              <a:gd name="connsiteX16" fmla="*/ 1524000 w 3571875"/>
              <a:gd name="connsiteY16" fmla="*/ 1504950 h 6791325"/>
              <a:gd name="connsiteX17" fmla="*/ 1352550 w 3571875"/>
              <a:gd name="connsiteY17" fmla="*/ 123825 h 6791325"/>
              <a:gd name="connsiteX18" fmla="*/ 1171575 w 3571875"/>
              <a:gd name="connsiteY18" fmla="*/ 123825 h 6791325"/>
              <a:gd name="connsiteX19" fmla="*/ 1219200 w 3571875"/>
              <a:gd name="connsiteY19" fmla="*/ 1638300 h 6791325"/>
              <a:gd name="connsiteX20" fmla="*/ 1057275 w 3571875"/>
              <a:gd name="connsiteY20" fmla="*/ 2190750 h 6791325"/>
              <a:gd name="connsiteX21" fmla="*/ 800100 w 3571875"/>
              <a:gd name="connsiteY21" fmla="*/ 2247900 h 6791325"/>
              <a:gd name="connsiteX22" fmla="*/ 85725 w 3571875"/>
              <a:gd name="connsiteY22" fmla="*/ 1733550 h 6791325"/>
              <a:gd name="connsiteX23" fmla="*/ 0 w 3571875"/>
              <a:gd name="connsiteY23" fmla="*/ 2038350 h 6791325"/>
              <a:gd name="connsiteX24" fmla="*/ 609600 w 3571875"/>
              <a:gd name="connsiteY24" fmla="*/ 2743200 h 6791325"/>
              <a:gd name="connsiteX25" fmla="*/ 1238250 w 3571875"/>
              <a:gd name="connsiteY25" fmla="*/ 3476625 h 6791325"/>
              <a:gd name="connsiteX26" fmla="*/ 1457325 w 3571875"/>
              <a:gd name="connsiteY26" fmla="*/ 4010025 h 6791325"/>
              <a:gd name="connsiteX27" fmla="*/ 1847850 w 3571875"/>
              <a:gd name="connsiteY27" fmla="*/ 6791325 h 6791325"/>
              <a:gd name="connsiteX0" fmla="*/ 1889034 w 3613059"/>
              <a:gd name="connsiteY0" fmla="*/ 6791325 h 6791325"/>
              <a:gd name="connsiteX1" fmla="*/ 3613059 w 3613059"/>
              <a:gd name="connsiteY1" fmla="*/ 6781800 h 6791325"/>
              <a:gd name="connsiteX2" fmla="*/ 2555784 w 3613059"/>
              <a:gd name="connsiteY2" fmla="*/ 3819525 h 6791325"/>
              <a:gd name="connsiteX3" fmla="*/ 2431959 w 3613059"/>
              <a:gd name="connsiteY3" fmla="*/ 3267075 h 6791325"/>
              <a:gd name="connsiteX4" fmla="*/ 2793909 w 3613059"/>
              <a:gd name="connsiteY4" fmla="*/ 2162175 h 6791325"/>
              <a:gd name="connsiteX5" fmla="*/ 3432084 w 3613059"/>
              <a:gd name="connsiteY5" fmla="*/ 1247775 h 6791325"/>
              <a:gd name="connsiteX6" fmla="*/ 3251109 w 3613059"/>
              <a:gd name="connsiteY6" fmla="*/ 1133475 h 6791325"/>
              <a:gd name="connsiteX7" fmla="*/ 2584359 w 3613059"/>
              <a:gd name="connsiteY7" fmla="*/ 1857375 h 6791325"/>
              <a:gd name="connsiteX8" fmla="*/ 2412909 w 3613059"/>
              <a:gd name="connsiteY8" fmla="*/ 1752600 h 6791325"/>
              <a:gd name="connsiteX9" fmla="*/ 2812959 w 3613059"/>
              <a:gd name="connsiteY9" fmla="*/ 390525 h 6791325"/>
              <a:gd name="connsiteX10" fmla="*/ 2527209 w 3613059"/>
              <a:gd name="connsiteY10" fmla="*/ 295275 h 6791325"/>
              <a:gd name="connsiteX11" fmla="*/ 2165259 w 3613059"/>
              <a:gd name="connsiteY11" fmla="*/ 1609725 h 6791325"/>
              <a:gd name="connsiteX12" fmla="*/ 2012859 w 3613059"/>
              <a:gd name="connsiteY12" fmla="*/ 1495425 h 6791325"/>
              <a:gd name="connsiteX13" fmla="*/ 2031909 w 3613059"/>
              <a:gd name="connsiteY13" fmla="*/ 0 h 6791325"/>
              <a:gd name="connsiteX14" fmla="*/ 1831884 w 3613059"/>
              <a:gd name="connsiteY14" fmla="*/ 66675 h 6791325"/>
              <a:gd name="connsiteX15" fmla="*/ 1765209 w 3613059"/>
              <a:gd name="connsiteY15" fmla="*/ 1514475 h 6791325"/>
              <a:gd name="connsiteX16" fmla="*/ 1565184 w 3613059"/>
              <a:gd name="connsiteY16" fmla="*/ 1504950 h 6791325"/>
              <a:gd name="connsiteX17" fmla="*/ 1393734 w 3613059"/>
              <a:gd name="connsiteY17" fmla="*/ 123825 h 6791325"/>
              <a:gd name="connsiteX18" fmla="*/ 1212759 w 3613059"/>
              <a:gd name="connsiteY18" fmla="*/ 123825 h 6791325"/>
              <a:gd name="connsiteX19" fmla="*/ 1260384 w 3613059"/>
              <a:gd name="connsiteY19" fmla="*/ 1638300 h 6791325"/>
              <a:gd name="connsiteX20" fmla="*/ 1098459 w 3613059"/>
              <a:gd name="connsiteY20" fmla="*/ 2190750 h 6791325"/>
              <a:gd name="connsiteX21" fmla="*/ 841284 w 3613059"/>
              <a:gd name="connsiteY21" fmla="*/ 2247900 h 6791325"/>
              <a:gd name="connsiteX22" fmla="*/ 126909 w 3613059"/>
              <a:gd name="connsiteY22" fmla="*/ 1733550 h 6791325"/>
              <a:gd name="connsiteX23" fmla="*/ 41184 w 3613059"/>
              <a:gd name="connsiteY23" fmla="*/ 2038350 h 6791325"/>
              <a:gd name="connsiteX24" fmla="*/ 650784 w 3613059"/>
              <a:gd name="connsiteY24" fmla="*/ 2743200 h 6791325"/>
              <a:gd name="connsiteX25" fmla="*/ 1279434 w 3613059"/>
              <a:gd name="connsiteY25" fmla="*/ 3476625 h 6791325"/>
              <a:gd name="connsiteX26" fmla="*/ 1498509 w 3613059"/>
              <a:gd name="connsiteY26" fmla="*/ 4010025 h 6791325"/>
              <a:gd name="connsiteX27" fmla="*/ 1889034 w 3613059"/>
              <a:gd name="connsiteY27" fmla="*/ 6791325 h 6791325"/>
              <a:gd name="connsiteX0" fmla="*/ 1872461 w 3596486"/>
              <a:gd name="connsiteY0" fmla="*/ 6791325 h 6791325"/>
              <a:gd name="connsiteX1" fmla="*/ 3596486 w 3596486"/>
              <a:gd name="connsiteY1" fmla="*/ 6781800 h 6791325"/>
              <a:gd name="connsiteX2" fmla="*/ 2539211 w 3596486"/>
              <a:gd name="connsiteY2" fmla="*/ 3819525 h 6791325"/>
              <a:gd name="connsiteX3" fmla="*/ 2415386 w 3596486"/>
              <a:gd name="connsiteY3" fmla="*/ 3267075 h 6791325"/>
              <a:gd name="connsiteX4" fmla="*/ 2777336 w 3596486"/>
              <a:gd name="connsiteY4" fmla="*/ 2162175 h 6791325"/>
              <a:gd name="connsiteX5" fmla="*/ 3415511 w 3596486"/>
              <a:gd name="connsiteY5" fmla="*/ 1247775 h 6791325"/>
              <a:gd name="connsiteX6" fmla="*/ 3234536 w 3596486"/>
              <a:gd name="connsiteY6" fmla="*/ 1133475 h 6791325"/>
              <a:gd name="connsiteX7" fmla="*/ 2567786 w 3596486"/>
              <a:gd name="connsiteY7" fmla="*/ 1857375 h 6791325"/>
              <a:gd name="connsiteX8" fmla="*/ 2396336 w 3596486"/>
              <a:gd name="connsiteY8" fmla="*/ 1752600 h 6791325"/>
              <a:gd name="connsiteX9" fmla="*/ 2796386 w 3596486"/>
              <a:gd name="connsiteY9" fmla="*/ 390525 h 6791325"/>
              <a:gd name="connsiteX10" fmla="*/ 2510636 w 3596486"/>
              <a:gd name="connsiteY10" fmla="*/ 295275 h 6791325"/>
              <a:gd name="connsiteX11" fmla="*/ 2148686 w 3596486"/>
              <a:gd name="connsiteY11" fmla="*/ 1609725 h 6791325"/>
              <a:gd name="connsiteX12" fmla="*/ 1996286 w 3596486"/>
              <a:gd name="connsiteY12" fmla="*/ 1495425 h 6791325"/>
              <a:gd name="connsiteX13" fmla="*/ 2015336 w 3596486"/>
              <a:gd name="connsiteY13" fmla="*/ 0 h 6791325"/>
              <a:gd name="connsiteX14" fmla="*/ 1815311 w 3596486"/>
              <a:gd name="connsiteY14" fmla="*/ 66675 h 6791325"/>
              <a:gd name="connsiteX15" fmla="*/ 1748636 w 3596486"/>
              <a:gd name="connsiteY15" fmla="*/ 1514475 h 6791325"/>
              <a:gd name="connsiteX16" fmla="*/ 1548611 w 3596486"/>
              <a:gd name="connsiteY16" fmla="*/ 1504950 h 6791325"/>
              <a:gd name="connsiteX17" fmla="*/ 1377161 w 3596486"/>
              <a:gd name="connsiteY17" fmla="*/ 123825 h 6791325"/>
              <a:gd name="connsiteX18" fmla="*/ 1196186 w 3596486"/>
              <a:gd name="connsiteY18" fmla="*/ 123825 h 6791325"/>
              <a:gd name="connsiteX19" fmla="*/ 1243811 w 3596486"/>
              <a:gd name="connsiteY19" fmla="*/ 1638300 h 6791325"/>
              <a:gd name="connsiteX20" fmla="*/ 1081886 w 3596486"/>
              <a:gd name="connsiteY20" fmla="*/ 2190750 h 6791325"/>
              <a:gd name="connsiteX21" fmla="*/ 824711 w 3596486"/>
              <a:gd name="connsiteY21" fmla="*/ 2247900 h 6791325"/>
              <a:gd name="connsiteX22" fmla="*/ 110336 w 3596486"/>
              <a:gd name="connsiteY22" fmla="*/ 1733550 h 6791325"/>
              <a:gd name="connsiteX23" fmla="*/ 76998 w 3596486"/>
              <a:gd name="connsiteY23" fmla="*/ 2038350 h 6791325"/>
              <a:gd name="connsiteX24" fmla="*/ 634211 w 3596486"/>
              <a:gd name="connsiteY24" fmla="*/ 2743200 h 6791325"/>
              <a:gd name="connsiteX25" fmla="*/ 1262861 w 3596486"/>
              <a:gd name="connsiteY25" fmla="*/ 3476625 h 6791325"/>
              <a:gd name="connsiteX26" fmla="*/ 1481936 w 3596486"/>
              <a:gd name="connsiteY26" fmla="*/ 4010025 h 6791325"/>
              <a:gd name="connsiteX27" fmla="*/ 1872461 w 3596486"/>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93297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814105 h 6814105"/>
              <a:gd name="connsiteX1" fmla="*/ 3693484 w 3693484"/>
              <a:gd name="connsiteY1" fmla="*/ 6804580 h 6814105"/>
              <a:gd name="connsiteX2" fmla="*/ 2636209 w 3693484"/>
              <a:gd name="connsiteY2" fmla="*/ 3842305 h 6814105"/>
              <a:gd name="connsiteX3" fmla="*/ 2512384 w 3693484"/>
              <a:gd name="connsiteY3" fmla="*/ 3289855 h 6814105"/>
              <a:gd name="connsiteX4" fmla="*/ 2874334 w 3693484"/>
              <a:gd name="connsiteY4" fmla="*/ 2184955 h 6814105"/>
              <a:gd name="connsiteX5" fmla="*/ 3512509 w 3693484"/>
              <a:gd name="connsiteY5" fmla="*/ 1270555 h 6814105"/>
              <a:gd name="connsiteX6" fmla="*/ 3331534 w 3693484"/>
              <a:gd name="connsiteY6" fmla="*/ 1156255 h 6814105"/>
              <a:gd name="connsiteX7" fmla="*/ 2664784 w 3693484"/>
              <a:gd name="connsiteY7" fmla="*/ 1880155 h 6814105"/>
              <a:gd name="connsiteX8" fmla="*/ 2493334 w 3693484"/>
              <a:gd name="connsiteY8" fmla="*/ 1775380 h 6814105"/>
              <a:gd name="connsiteX9" fmla="*/ 2893384 w 3693484"/>
              <a:gd name="connsiteY9" fmla="*/ 413305 h 6814105"/>
              <a:gd name="connsiteX10" fmla="*/ 2607634 w 3693484"/>
              <a:gd name="connsiteY10" fmla="*/ 318055 h 6814105"/>
              <a:gd name="connsiteX11" fmla="*/ 2245684 w 3693484"/>
              <a:gd name="connsiteY11" fmla="*/ 1632505 h 6814105"/>
              <a:gd name="connsiteX12" fmla="*/ 2131384 w 3693484"/>
              <a:gd name="connsiteY12" fmla="*/ 1565830 h 6814105"/>
              <a:gd name="connsiteX13" fmla="*/ 2193297 w 3693484"/>
              <a:gd name="connsiteY13" fmla="*/ 122792 h 6814105"/>
              <a:gd name="connsiteX14" fmla="*/ 1878971 w 3693484"/>
              <a:gd name="connsiteY14" fmla="*/ 132318 h 6814105"/>
              <a:gd name="connsiteX15" fmla="*/ 1798009 w 3693484"/>
              <a:gd name="connsiteY15" fmla="*/ 1522968 h 6814105"/>
              <a:gd name="connsiteX16" fmla="*/ 1674184 w 3693484"/>
              <a:gd name="connsiteY16" fmla="*/ 1527729 h 6814105"/>
              <a:gd name="connsiteX17" fmla="*/ 1593221 w 3693484"/>
              <a:gd name="connsiteY17" fmla="*/ 346630 h 6814105"/>
              <a:gd name="connsiteX18" fmla="*/ 1307472 w 3693484"/>
              <a:gd name="connsiteY18" fmla="*/ 337105 h 6814105"/>
              <a:gd name="connsiteX19" fmla="*/ 1312234 w 3693484"/>
              <a:gd name="connsiteY19" fmla="*/ 1603930 h 6814105"/>
              <a:gd name="connsiteX20" fmla="*/ 1259846 w 3693484"/>
              <a:gd name="connsiteY20" fmla="*/ 1994455 h 6814105"/>
              <a:gd name="connsiteX21" fmla="*/ 902659 w 3693484"/>
              <a:gd name="connsiteY21" fmla="*/ 2270680 h 6814105"/>
              <a:gd name="connsiteX22" fmla="*/ 207334 w 3693484"/>
              <a:gd name="connsiteY22" fmla="*/ 1756330 h 6814105"/>
              <a:gd name="connsiteX23" fmla="*/ 173996 w 3693484"/>
              <a:gd name="connsiteY23" fmla="*/ 2061130 h 6814105"/>
              <a:gd name="connsiteX24" fmla="*/ 731209 w 3693484"/>
              <a:gd name="connsiteY24" fmla="*/ 2765980 h 6814105"/>
              <a:gd name="connsiteX25" fmla="*/ 1359859 w 3693484"/>
              <a:gd name="connsiteY25" fmla="*/ 3499405 h 6814105"/>
              <a:gd name="connsiteX26" fmla="*/ 1578934 w 3693484"/>
              <a:gd name="connsiteY26" fmla="*/ 4032805 h 6814105"/>
              <a:gd name="connsiteX27" fmla="*/ 1969459 w 3693484"/>
              <a:gd name="connsiteY27" fmla="*/ 6814105 h 6814105"/>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45684 w 3693484"/>
              <a:gd name="connsiteY11" fmla="*/ 1663910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21922 w 3693484"/>
              <a:gd name="connsiteY10" fmla="*/ 401847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598109 w 3693484"/>
              <a:gd name="connsiteY7" fmla="*/ 18496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64809 w 3693484"/>
              <a:gd name="connsiteY4" fmla="*/ 219731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83859 w 3693484"/>
              <a:gd name="connsiteY4" fmla="*/ 2092535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21959 w 3693484"/>
              <a:gd name="connsiteY4" fmla="*/ 2097298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59934 w 3693484"/>
              <a:gd name="connsiteY0" fmla="*/ 6707398 h 6835985"/>
              <a:gd name="connsiteX1" fmla="*/ 3693484 w 3693484"/>
              <a:gd name="connsiteY1" fmla="*/ 6835985 h 6835985"/>
              <a:gd name="connsiteX2" fmla="*/ 2640971 w 3693484"/>
              <a:gd name="connsiteY2" fmla="*/ 3878472 h 6835985"/>
              <a:gd name="connsiteX3" fmla="*/ 2517146 w 3693484"/>
              <a:gd name="connsiteY3" fmla="*/ 3345073 h 6835985"/>
              <a:gd name="connsiteX4" fmla="*/ 2755270 w 3693484"/>
              <a:gd name="connsiteY4" fmla="*/ 2811673 h 6835985"/>
              <a:gd name="connsiteX5" fmla="*/ 2864809 w 3693484"/>
              <a:gd name="connsiteY5" fmla="*/ 2192548 h 6835985"/>
              <a:gd name="connsiteX6" fmla="*/ 3512509 w 3693484"/>
              <a:gd name="connsiteY6" fmla="*/ 1301960 h 6835985"/>
              <a:gd name="connsiteX7" fmla="*/ 3298197 w 3693484"/>
              <a:gd name="connsiteY7" fmla="*/ 1178135 h 6835985"/>
              <a:gd name="connsiteX8" fmla="*/ 2607634 w 3693484"/>
              <a:gd name="connsiteY8" fmla="*/ 1878222 h 6835985"/>
              <a:gd name="connsiteX9" fmla="*/ 2531434 w 3693484"/>
              <a:gd name="connsiteY9" fmla="*/ 1821072 h 6835985"/>
              <a:gd name="connsiteX10" fmla="*/ 2874334 w 3693484"/>
              <a:gd name="connsiteY10" fmla="*/ 563772 h 6835985"/>
              <a:gd name="connsiteX11" fmla="*/ 2598109 w 3693484"/>
              <a:gd name="connsiteY11" fmla="*/ 397084 h 6835985"/>
              <a:gd name="connsiteX12" fmla="*/ 2207584 w 3693484"/>
              <a:gd name="connsiteY12" fmla="*/ 1659147 h 6835985"/>
              <a:gd name="connsiteX13" fmla="*/ 2131384 w 3693484"/>
              <a:gd name="connsiteY13" fmla="*/ 1597235 h 6835985"/>
              <a:gd name="connsiteX14" fmla="*/ 2193297 w 3693484"/>
              <a:gd name="connsiteY14" fmla="*/ 154197 h 6835985"/>
              <a:gd name="connsiteX15" fmla="*/ 1878971 w 3693484"/>
              <a:gd name="connsiteY15" fmla="*/ 163723 h 6835985"/>
              <a:gd name="connsiteX16" fmla="*/ 1798009 w 3693484"/>
              <a:gd name="connsiteY16" fmla="*/ 1554373 h 6835985"/>
              <a:gd name="connsiteX17" fmla="*/ 1674184 w 3693484"/>
              <a:gd name="connsiteY17" fmla="*/ 1559134 h 6835985"/>
              <a:gd name="connsiteX18" fmla="*/ 1593221 w 3693484"/>
              <a:gd name="connsiteY18" fmla="*/ 378035 h 6835985"/>
              <a:gd name="connsiteX19" fmla="*/ 1307472 w 3693484"/>
              <a:gd name="connsiteY19" fmla="*/ 368510 h 6835985"/>
              <a:gd name="connsiteX20" fmla="*/ 1312234 w 3693484"/>
              <a:gd name="connsiteY20" fmla="*/ 1635335 h 6835985"/>
              <a:gd name="connsiteX21" fmla="*/ 1259846 w 3693484"/>
              <a:gd name="connsiteY21" fmla="*/ 2025860 h 6835985"/>
              <a:gd name="connsiteX22" fmla="*/ 902659 w 3693484"/>
              <a:gd name="connsiteY22" fmla="*/ 2302085 h 6835985"/>
              <a:gd name="connsiteX23" fmla="*/ 207334 w 3693484"/>
              <a:gd name="connsiteY23" fmla="*/ 1787735 h 6835985"/>
              <a:gd name="connsiteX24" fmla="*/ 173996 w 3693484"/>
              <a:gd name="connsiteY24" fmla="*/ 2092535 h 6835985"/>
              <a:gd name="connsiteX25" fmla="*/ 745496 w 3693484"/>
              <a:gd name="connsiteY25" fmla="*/ 2806910 h 6835985"/>
              <a:gd name="connsiteX26" fmla="*/ 1440822 w 3693484"/>
              <a:gd name="connsiteY26" fmla="*/ 3583198 h 6835985"/>
              <a:gd name="connsiteX27" fmla="*/ 1617034 w 3693484"/>
              <a:gd name="connsiteY27" fmla="*/ 4107073 h 6835985"/>
              <a:gd name="connsiteX28" fmla="*/ 1959934 w 3693484"/>
              <a:gd name="connsiteY28" fmla="*/ 6707398 h 6835985"/>
              <a:gd name="connsiteX0" fmla="*/ 1959934 w 3664909"/>
              <a:gd name="connsiteY0" fmla="*/ 6707398 h 6712160"/>
              <a:gd name="connsiteX1" fmla="*/ 3664909 w 3664909"/>
              <a:gd name="connsiteY1" fmla="*/ 6712160 h 6712160"/>
              <a:gd name="connsiteX2" fmla="*/ 2640971 w 3664909"/>
              <a:gd name="connsiteY2" fmla="*/ 3878472 h 6712160"/>
              <a:gd name="connsiteX3" fmla="*/ 2517146 w 3664909"/>
              <a:gd name="connsiteY3" fmla="*/ 3345073 h 6712160"/>
              <a:gd name="connsiteX4" fmla="*/ 2755270 w 3664909"/>
              <a:gd name="connsiteY4" fmla="*/ 2811673 h 6712160"/>
              <a:gd name="connsiteX5" fmla="*/ 2864809 w 3664909"/>
              <a:gd name="connsiteY5" fmla="*/ 2192548 h 6712160"/>
              <a:gd name="connsiteX6" fmla="*/ 3512509 w 3664909"/>
              <a:gd name="connsiteY6" fmla="*/ 1301960 h 6712160"/>
              <a:gd name="connsiteX7" fmla="*/ 3298197 w 3664909"/>
              <a:gd name="connsiteY7" fmla="*/ 1178135 h 6712160"/>
              <a:gd name="connsiteX8" fmla="*/ 2607634 w 3664909"/>
              <a:gd name="connsiteY8" fmla="*/ 1878222 h 6712160"/>
              <a:gd name="connsiteX9" fmla="*/ 2531434 w 3664909"/>
              <a:gd name="connsiteY9" fmla="*/ 1821072 h 6712160"/>
              <a:gd name="connsiteX10" fmla="*/ 2874334 w 3664909"/>
              <a:gd name="connsiteY10" fmla="*/ 563772 h 6712160"/>
              <a:gd name="connsiteX11" fmla="*/ 2598109 w 3664909"/>
              <a:gd name="connsiteY11" fmla="*/ 397084 h 6712160"/>
              <a:gd name="connsiteX12" fmla="*/ 2207584 w 3664909"/>
              <a:gd name="connsiteY12" fmla="*/ 1659147 h 6712160"/>
              <a:gd name="connsiteX13" fmla="*/ 2131384 w 3664909"/>
              <a:gd name="connsiteY13" fmla="*/ 1597235 h 6712160"/>
              <a:gd name="connsiteX14" fmla="*/ 2193297 w 3664909"/>
              <a:gd name="connsiteY14" fmla="*/ 154197 h 6712160"/>
              <a:gd name="connsiteX15" fmla="*/ 1878971 w 3664909"/>
              <a:gd name="connsiteY15" fmla="*/ 163723 h 6712160"/>
              <a:gd name="connsiteX16" fmla="*/ 1798009 w 3664909"/>
              <a:gd name="connsiteY16" fmla="*/ 1554373 h 6712160"/>
              <a:gd name="connsiteX17" fmla="*/ 1674184 w 3664909"/>
              <a:gd name="connsiteY17" fmla="*/ 1559134 h 6712160"/>
              <a:gd name="connsiteX18" fmla="*/ 1593221 w 3664909"/>
              <a:gd name="connsiteY18" fmla="*/ 378035 h 6712160"/>
              <a:gd name="connsiteX19" fmla="*/ 1307472 w 3664909"/>
              <a:gd name="connsiteY19" fmla="*/ 368510 h 6712160"/>
              <a:gd name="connsiteX20" fmla="*/ 1312234 w 3664909"/>
              <a:gd name="connsiteY20" fmla="*/ 1635335 h 6712160"/>
              <a:gd name="connsiteX21" fmla="*/ 1259846 w 3664909"/>
              <a:gd name="connsiteY21" fmla="*/ 2025860 h 6712160"/>
              <a:gd name="connsiteX22" fmla="*/ 902659 w 3664909"/>
              <a:gd name="connsiteY22" fmla="*/ 2302085 h 6712160"/>
              <a:gd name="connsiteX23" fmla="*/ 207334 w 3664909"/>
              <a:gd name="connsiteY23" fmla="*/ 1787735 h 6712160"/>
              <a:gd name="connsiteX24" fmla="*/ 173996 w 3664909"/>
              <a:gd name="connsiteY24" fmla="*/ 2092535 h 6712160"/>
              <a:gd name="connsiteX25" fmla="*/ 745496 w 3664909"/>
              <a:gd name="connsiteY25" fmla="*/ 2806910 h 6712160"/>
              <a:gd name="connsiteX26" fmla="*/ 1440822 w 3664909"/>
              <a:gd name="connsiteY26" fmla="*/ 3583198 h 6712160"/>
              <a:gd name="connsiteX27" fmla="*/ 1617034 w 3664909"/>
              <a:gd name="connsiteY27" fmla="*/ 4107073 h 6712160"/>
              <a:gd name="connsiteX28" fmla="*/ 1959934 w 3664909"/>
              <a:gd name="connsiteY28" fmla="*/ 6707398 h 6712160"/>
              <a:gd name="connsiteX0" fmla="*/ 1959934 w 3650621"/>
              <a:gd name="connsiteY0" fmla="*/ 6707398 h 6707398"/>
              <a:gd name="connsiteX1" fmla="*/ 3650621 w 3650621"/>
              <a:gd name="connsiteY1" fmla="*/ 6702635 h 6707398"/>
              <a:gd name="connsiteX2" fmla="*/ 2640971 w 3650621"/>
              <a:gd name="connsiteY2" fmla="*/ 3878472 h 6707398"/>
              <a:gd name="connsiteX3" fmla="*/ 2517146 w 3650621"/>
              <a:gd name="connsiteY3" fmla="*/ 3345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424245 w 3650621"/>
              <a:gd name="connsiteY0" fmla="*/ 6728001 h 6728001"/>
              <a:gd name="connsiteX1" fmla="*/ 3650621 w 3650621"/>
              <a:gd name="connsiteY1" fmla="*/ 6702635 h 6728001"/>
              <a:gd name="connsiteX2" fmla="*/ 2640971 w 3650621"/>
              <a:gd name="connsiteY2" fmla="*/ 3878472 h 6728001"/>
              <a:gd name="connsiteX3" fmla="*/ 2539547 w 3650621"/>
              <a:gd name="connsiteY3" fmla="*/ 3373073 h 6728001"/>
              <a:gd name="connsiteX4" fmla="*/ 2755270 w 3650621"/>
              <a:gd name="connsiteY4" fmla="*/ 2811673 h 6728001"/>
              <a:gd name="connsiteX5" fmla="*/ 2864809 w 3650621"/>
              <a:gd name="connsiteY5" fmla="*/ 2192548 h 6728001"/>
              <a:gd name="connsiteX6" fmla="*/ 3512509 w 3650621"/>
              <a:gd name="connsiteY6" fmla="*/ 1301960 h 6728001"/>
              <a:gd name="connsiteX7" fmla="*/ 3298197 w 3650621"/>
              <a:gd name="connsiteY7" fmla="*/ 1178135 h 6728001"/>
              <a:gd name="connsiteX8" fmla="*/ 2607634 w 3650621"/>
              <a:gd name="connsiteY8" fmla="*/ 1878222 h 6728001"/>
              <a:gd name="connsiteX9" fmla="*/ 2531434 w 3650621"/>
              <a:gd name="connsiteY9" fmla="*/ 1821072 h 6728001"/>
              <a:gd name="connsiteX10" fmla="*/ 2874334 w 3650621"/>
              <a:gd name="connsiteY10" fmla="*/ 563772 h 6728001"/>
              <a:gd name="connsiteX11" fmla="*/ 2598109 w 3650621"/>
              <a:gd name="connsiteY11" fmla="*/ 397084 h 6728001"/>
              <a:gd name="connsiteX12" fmla="*/ 2207584 w 3650621"/>
              <a:gd name="connsiteY12" fmla="*/ 1659147 h 6728001"/>
              <a:gd name="connsiteX13" fmla="*/ 2131384 w 3650621"/>
              <a:gd name="connsiteY13" fmla="*/ 1597235 h 6728001"/>
              <a:gd name="connsiteX14" fmla="*/ 2193297 w 3650621"/>
              <a:gd name="connsiteY14" fmla="*/ 154197 h 6728001"/>
              <a:gd name="connsiteX15" fmla="*/ 1878971 w 3650621"/>
              <a:gd name="connsiteY15" fmla="*/ 163723 h 6728001"/>
              <a:gd name="connsiteX16" fmla="*/ 1798009 w 3650621"/>
              <a:gd name="connsiteY16" fmla="*/ 1554373 h 6728001"/>
              <a:gd name="connsiteX17" fmla="*/ 1674184 w 3650621"/>
              <a:gd name="connsiteY17" fmla="*/ 1559134 h 6728001"/>
              <a:gd name="connsiteX18" fmla="*/ 1593221 w 3650621"/>
              <a:gd name="connsiteY18" fmla="*/ 378035 h 6728001"/>
              <a:gd name="connsiteX19" fmla="*/ 1307472 w 3650621"/>
              <a:gd name="connsiteY19" fmla="*/ 368510 h 6728001"/>
              <a:gd name="connsiteX20" fmla="*/ 1312234 w 3650621"/>
              <a:gd name="connsiteY20" fmla="*/ 1635335 h 6728001"/>
              <a:gd name="connsiteX21" fmla="*/ 1259846 w 3650621"/>
              <a:gd name="connsiteY21" fmla="*/ 2025860 h 6728001"/>
              <a:gd name="connsiteX22" fmla="*/ 902659 w 3650621"/>
              <a:gd name="connsiteY22" fmla="*/ 2302085 h 6728001"/>
              <a:gd name="connsiteX23" fmla="*/ 207334 w 3650621"/>
              <a:gd name="connsiteY23" fmla="*/ 1787735 h 6728001"/>
              <a:gd name="connsiteX24" fmla="*/ 173996 w 3650621"/>
              <a:gd name="connsiteY24" fmla="*/ 2092535 h 6728001"/>
              <a:gd name="connsiteX25" fmla="*/ 745496 w 3650621"/>
              <a:gd name="connsiteY25" fmla="*/ 2806910 h 6728001"/>
              <a:gd name="connsiteX26" fmla="*/ 1440822 w 3650621"/>
              <a:gd name="connsiteY26" fmla="*/ 3583198 h 6728001"/>
              <a:gd name="connsiteX27" fmla="*/ 1617034 w 3650621"/>
              <a:gd name="connsiteY27" fmla="*/ 4107073 h 6728001"/>
              <a:gd name="connsiteX28" fmla="*/ 1424245 w 3650621"/>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78205 w 3560733"/>
              <a:gd name="connsiteY22" fmla="*/ 2295217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378326 w 3514814"/>
              <a:gd name="connsiteY0" fmla="*/ 6728001 h 6728001"/>
              <a:gd name="connsiteX1" fmla="*/ 3144559 w 3514814"/>
              <a:gd name="connsiteY1" fmla="*/ 6709503 h 6728001"/>
              <a:gd name="connsiteX2" fmla="*/ 2595052 w 3514814"/>
              <a:gd name="connsiteY2" fmla="*/ 3878472 h 6728001"/>
              <a:gd name="connsiteX3" fmla="*/ 2507364 w 3514814"/>
              <a:gd name="connsiteY3" fmla="*/ 3482959 h 6728001"/>
              <a:gd name="connsiteX4" fmla="*/ 2778029 w 3514814"/>
              <a:gd name="connsiteY4" fmla="*/ 2866616 h 6728001"/>
              <a:gd name="connsiteX5" fmla="*/ 2818890 w 3514814"/>
              <a:gd name="connsiteY5" fmla="*/ 2192548 h 6728001"/>
              <a:gd name="connsiteX6" fmla="*/ 3466590 w 3514814"/>
              <a:gd name="connsiteY6" fmla="*/ 1301960 h 6728001"/>
              <a:gd name="connsiteX7" fmla="*/ 3252278 w 3514814"/>
              <a:gd name="connsiteY7" fmla="*/ 1178135 h 6728001"/>
              <a:gd name="connsiteX8" fmla="*/ 2561715 w 3514814"/>
              <a:gd name="connsiteY8" fmla="*/ 1878222 h 6728001"/>
              <a:gd name="connsiteX9" fmla="*/ 2485515 w 3514814"/>
              <a:gd name="connsiteY9" fmla="*/ 1821072 h 6728001"/>
              <a:gd name="connsiteX10" fmla="*/ 2828415 w 3514814"/>
              <a:gd name="connsiteY10" fmla="*/ 563772 h 6728001"/>
              <a:gd name="connsiteX11" fmla="*/ 2552190 w 3514814"/>
              <a:gd name="connsiteY11" fmla="*/ 397084 h 6728001"/>
              <a:gd name="connsiteX12" fmla="*/ 2161665 w 3514814"/>
              <a:gd name="connsiteY12" fmla="*/ 1659147 h 6728001"/>
              <a:gd name="connsiteX13" fmla="*/ 2085465 w 3514814"/>
              <a:gd name="connsiteY13" fmla="*/ 1597235 h 6728001"/>
              <a:gd name="connsiteX14" fmla="*/ 2147378 w 3514814"/>
              <a:gd name="connsiteY14" fmla="*/ 154197 h 6728001"/>
              <a:gd name="connsiteX15" fmla="*/ 1833052 w 3514814"/>
              <a:gd name="connsiteY15" fmla="*/ 163723 h 6728001"/>
              <a:gd name="connsiteX16" fmla="*/ 1752090 w 3514814"/>
              <a:gd name="connsiteY16" fmla="*/ 1554373 h 6728001"/>
              <a:gd name="connsiteX17" fmla="*/ 1628265 w 3514814"/>
              <a:gd name="connsiteY17" fmla="*/ 1559134 h 6728001"/>
              <a:gd name="connsiteX18" fmla="*/ 1547302 w 3514814"/>
              <a:gd name="connsiteY18" fmla="*/ 378035 h 6728001"/>
              <a:gd name="connsiteX19" fmla="*/ 1261553 w 3514814"/>
              <a:gd name="connsiteY19" fmla="*/ 368510 h 6728001"/>
              <a:gd name="connsiteX20" fmla="*/ 1266315 w 3514814"/>
              <a:gd name="connsiteY20" fmla="*/ 1635335 h 6728001"/>
              <a:gd name="connsiteX21" fmla="*/ 1213927 w 3514814"/>
              <a:gd name="connsiteY21" fmla="*/ 2025860 h 6728001"/>
              <a:gd name="connsiteX22" fmla="*/ 932286 w 3514814"/>
              <a:gd name="connsiteY22" fmla="*/ 2295217 h 6728001"/>
              <a:gd name="connsiteX23" fmla="*/ 291903 w 3514814"/>
              <a:gd name="connsiteY23" fmla="*/ 1822074 h 6728001"/>
              <a:gd name="connsiteX24" fmla="*/ 128077 w 3514814"/>
              <a:gd name="connsiteY24" fmla="*/ 2092535 h 6728001"/>
              <a:gd name="connsiteX25" fmla="*/ 699577 w 3514814"/>
              <a:gd name="connsiteY25" fmla="*/ 2806910 h 6728001"/>
              <a:gd name="connsiteX26" fmla="*/ 1394903 w 3514814"/>
              <a:gd name="connsiteY26" fmla="*/ 3583198 h 6728001"/>
              <a:gd name="connsiteX27" fmla="*/ 1571115 w 3514814"/>
              <a:gd name="connsiteY27" fmla="*/ 4107073 h 6728001"/>
              <a:gd name="connsiteX28" fmla="*/ 1378326 w 3514814"/>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867877 w 3450405"/>
              <a:gd name="connsiteY22" fmla="*/ 2295217 h 6728001"/>
              <a:gd name="connsiteX23" fmla="*/ 227494 w 3450405"/>
              <a:gd name="connsiteY23" fmla="*/ 1822074 h 6728001"/>
              <a:gd name="connsiteX24" fmla="*/ 159816 w 3450405"/>
              <a:gd name="connsiteY24" fmla="*/ 2133742 h 6728001"/>
              <a:gd name="connsiteX25" fmla="*/ 635168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867877 w 3450405"/>
              <a:gd name="connsiteY22" fmla="*/ 2295217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1097303 w 3450405"/>
              <a:gd name="connsiteY22" fmla="*/ 2047827 h 6728001"/>
              <a:gd name="connsiteX23" fmla="*/ 909084 w 3450405"/>
              <a:gd name="connsiteY23" fmla="*/ 2336423 h 6728001"/>
              <a:gd name="connsiteX24" fmla="*/ 227494 w 3450405"/>
              <a:gd name="connsiteY24" fmla="*/ 1822074 h 6728001"/>
              <a:gd name="connsiteX25" fmla="*/ 159816 w 3450405"/>
              <a:gd name="connsiteY25" fmla="*/ 2133742 h 6728001"/>
              <a:gd name="connsiteX26" fmla="*/ 669507 w 3450405"/>
              <a:gd name="connsiteY26" fmla="*/ 2806910 h 6728001"/>
              <a:gd name="connsiteX27" fmla="*/ 1330494 w 3450405"/>
              <a:gd name="connsiteY27" fmla="*/ 3583198 h 6728001"/>
              <a:gd name="connsiteX28" fmla="*/ 1506706 w 3450405"/>
              <a:gd name="connsiteY28" fmla="*/ 4107073 h 6728001"/>
              <a:gd name="connsiteX29" fmla="*/ 1313917 w 3450405"/>
              <a:gd name="connsiteY29"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909084 w 3450405"/>
              <a:gd name="connsiteY21" fmla="*/ 2336423 h 6728001"/>
              <a:gd name="connsiteX22" fmla="*/ 227494 w 3450405"/>
              <a:gd name="connsiteY22" fmla="*/ 1822074 h 6728001"/>
              <a:gd name="connsiteX23" fmla="*/ 159816 w 3450405"/>
              <a:gd name="connsiteY23" fmla="*/ 2133742 h 6728001"/>
              <a:gd name="connsiteX24" fmla="*/ 669507 w 3450405"/>
              <a:gd name="connsiteY24" fmla="*/ 2806910 h 6728001"/>
              <a:gd name="connsiteX25" fmla="*/ 1330494 w 3450405"/>
              <a:gd name="connsiteY25" fmla="*/ 3583198 h 6728001"/>
              <a:gd name="connsiteX26" fmla="*/ 1506706 w 3450405"/>
              <a:gd name="connsiteY26" fmla="*/ 4107073 h 6728001"/>
              <a:gd name="connsiteX27" fmla="*/ 1313917 w 3450405"/>
              <a:gd name="connsiteY27"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563856 w 3450405"/>
              <a:gd name="connsiteY16" fmla="*/ 1559134 h 6728001"/>
              <a:gd name="connsiteX17" fmla="*/ 1482893 w 3450405"/>
              <a:gd name="connsiteY17" fmla="*/ 378035 h 6728001"/>
              <a:gd name="connsiteX18" fmla="*/ 1197144 w 3450405"/>
              <a:gd name="connsiteY18" fmla="*/ 368510 h 6728001"/>
              <a:gd name="connsiteX19" fmla="*/ 1188171 w 3450405"/>
              <a:gd name="connsiteY19" fmla="*/ 1717750 h 6728001"/>
              <a:gd name="connsiteX20" fmla="*/ 909084 w 3450405"/>
              <a:gd name="connsiteY20" fmla="*/ 2336423 h 6728001"/>
              <a:gd name="connsiteX21" fmla="*/ 227494 w 3450405"/>
              <a:gd name="connsiteY21" fmla="*/ 1822074 h 6728001"/>
              <a:gd name="connsiteX22" fmla="*/ 159816 w 3450405"/>
              <a:gd name="connsiteY22" fmla="*/ 2133742 h 6728001"/>
              <a:gd name="connsiteX23" fmla="*/ 669507 w 3450405"/>
              <a:gd name="connsiteY23" fmla="*/ 2806910 h 6728001"/>
              <a:gd name="connsiteX24" fmla="*/ 1330494 w 3450405"/>
              <a:gd name="connsiteY24" fmla="*/ 3583198 h 6728001"/>
              <a:gd name="connsiteX25" fmla="*/ 1506706 w 3450405"/>
              <a:gd name="connsiteY25" fmla="*/ 4107073 h 6728001"/>
              <a:gd name="connsiteX26" fmla="*/ 1313917 w 3450405"/>
              <a:gd name="connsiteY26"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21056 w 3450405"/>
              <a:gd name="connsiteY12" fmla="*/ 1597235 h 6728001"/>
              <a:gd name="connsiteX13" fmla="*/ 2082969 w 3450405"/>
              <a:gd name="connsiteY13" fmla="*/ 154197 h 6728001"/>
              <a:gd name="connsiteX14" fmla="*/ 1768643 w 3450405"/>
              <a:gd name="connsiteY14" fmla="*/ 163723 h 6728001"/>
              <a:gd name="connsiteX15" fmla="*/ 1563856 w 3450405"/>
              <a:gd name="connsiteY15" fmla="*/ 1559134 h 6728001"/>
              <a:gd name="connsiteX16" fmla="*/ 1482893 w 3450405"/>
              <a:gd name="connsiteY16" fmla="*/ 378035 h 6728001"/>
              <a:gd name="connsiteX17" fmla="*/ 1197144 w 3450405"/>
              <a:gd name="connsiteY17" fmla="*/ 368510 h 6728001"/>
              <a:gd name="connsiteX18" fmla="*/ 1188171 w 3450405"/>
              <a:gd name="connsiteY18" fmla="*/ 1717750 h 6728001"/>
              <a:gd name="connsiteX19" fmla="*/ 909084 w 3450405"/>
              <a:gd name="connsiteY19" fmla="*/ 2336423 h 6728001"/>
              <a:gd name="connsiteX20" fmla="*/ 227494 w 3450405"/>
              <a:gd name="connsiteY20" fmla="*/ 1822074 h 6728001"/>
              <a:gd name="connsiteX21" fmla="*/ 159816 w 3450405"/>
              <a:gd name="connsiteY21" fmla="*/ 2133742 h 6728001"/>
              <a:gd name="connsiteX22" fmla="*/ 669507 w 3450405"/>
              <a:gd name="connsiteY22" fmla="*/ 2806910 h 6728001"/>
              <a:gd name="connsiteX23" fmla="*/ 1330494 w 3450405"/>
              <a:gd name="connsiteY23" fmla="*/ 3583198 h 6728001"/>
              <a:gd name="connsiteX24" fmla="*/ 1506706 w 3450405"/>
              <a:gd name="connsiteY24" fmla="*/ 4107073 h 6728001"/>
              <a:gd name="connsiteX25" fmla="*/ 1313917 w 3450405"/>
              <a:gd name="connsiteY25"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21056 w 3450405"/>
              <a:gd name="connsiteY11" fmla="*/ 1597235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82867 w 3450405"/>
              <a:gd name="connsiteY11" fmla="*/ 1638442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32541"/>
              <a:gd name="connsiteY0" fmla="*/ 6728001 h 6728001"/>
              <a:gd name="connsiteX1" fmla="*/ 3080150 w 3432541"/>
              <a:gd name="connsiteY1" fmla="*/ 6709503 h 6728001"/>
              <a:gd name="connsiteX2" fmla="*/ 2530643 w 3432541"/>
              <a:gd name="connsiteY2" fmla="*/ 3878472 h 6728001"/>
              <a:gd name="connsiteX3" fmla="*/ 2442955 w 3432541"/>
              <a:gd name="connsiteY3" fmla="*/ 3482959 h 6728001"/>
              <a:gd name="connsiteX4" fmla="*/ 2713620 w 3432541"/>
              <a:gd name="connsiteY4" fmla="*/ 2866616 h 6728001"/>
              <a:gd name="connsiteX5" fmla="*/ 2754481 w 3432541"/>
              <a:gd name="connsiteY5" fmla="*/ 2192548 h 6728001"/>
              <a:gd name="connsiteX6" fmla="*/ 3402181 w 3432541"/>
              <a:gd name="connsiteY6" fmla="*/ 1301960 h 6728001"/>
              <a:gd name="connsiteX7" fmla="*/ 3016174 w 3432541"/>
              <a:gd name="connsiteY7" fmla="*/ 1075118 h 6728001"/>
              <a:gd name="connsiteX8" fmla="*/ 2421106 w 3432541"/>
              <a:gd name="connsiteY8" fmla="*/ 1821072 h 6728001"/>
              <a:gd name="connsiteX9" fmla="*/ 2764006 w 3432541"/>
              <a:gd name="connsiteY9" fmla="*/ 563772 h 6728001"/>
              <a:gd name="connsiteX10" fmla="*/ 2487781 w 3432541"/>
              <a:gd name="connsiteY10" fmla="*/ 397084 h 6728001"/>
              <a:gd name="connsiteX11" fmla="*/ 2034792 w 3432541"/>
              <a:gd name="connsiteY11" fmla="*/ 1645310 h 6728001"/>
              <a:gd name="connsiteX12" fmla="*/ 2082969 w 3432541"/>
              <a:gd name="connsiteY12" fmla="*/ 154197 h 6728001"/>
              <a:gd name="connsiteX13" fmla="*/ 1768643 w 3432541"/>
              <a:gd name="connsiteY13" fmla="*/ 163723 h 6728001"/>
              <a:gd name="connsiteX14" fmla="*/ 1625667 w 3432541"/>
              <a:gd name="connsiteY14" fmla="*/ 1620945 h 6728001"/>
              <a:gd name="connsiteX15" fmla="*/ 1482893 w 3432541"/>
              <a:gd name="connsiteY15" fmla="*/ 378035 h 6728001"/>
              <a:gd name="connsiteX16" fmla="*/ 1197144 w 3432541"/>
              <a:gd name="connsiteY16" fmla="*/ 368510 h 6728001"/>
              <a:gd name="connsiteX17" fmla="*/ 1188171 w 3432541"/>
              <a:gd name="connsiteY17" fmla="*/ 1717750 h 6728001"/>
              <a:gd name="connsiteX18" fmla="*/ 909084 w 3432541"/>
              <a:gd name="connsiteY18" fmla="*/ 2336423 h 6728001"/>
              <a:gd name="connsiteX19" fmla="*/ 227494 w 3432541"/>
              <a:gd name="connsiteY19" fmla="*/ 1822074 h 6728001"/>
              <a:gd name="connsiteX20" fmla="*/ 159816 w 3432541"/>
              <a:gd name="connsiteY20" fmla="*/ 2133742 h 6728001"/>
              <a:gd name="connsiteX21" fmla="*/ 669507 w 3432541"/>
              <a:gd name="connsiteY21" fmla="*/ 2806910 h 6728001"/>
              <a:gd name="connsiteX22" fmla="*/ 1330494 w 3432541"/>
              <a:gd name="connsiteY22" fmla="*/ 3583198 h 6728001"/>
              <a:gd name="connsiteX23" fmla="*/ 1506706 w 3432541"/>
              <a:gd name="connsiteY23" fmla="*/ 4107073 h 6728001"/>
              <a:gd name="connsiteX24" fmla="*/ 1313917 w 3432541"/>
              <a:gd name="connsiteY24" fmla="*/ 6728001 h 6728001"/>
              <a:gd name="connsiteX0" fmla="*/ 1313917 w 3314077"/>
              <a:gd name="connsiteY0" fmla="*/ 6728001 h 6728001"/>
              <a:gd name="connsiteX1" fmla="*/ 3080150 w 3314077"/>
              <a:gd name="connsiteY1" fmla="*/ 6709503 h 6728001"/>
              <a:gd name="connsiteX2" fmla="*/ 2530643 w 3314077"/>
              <a:gd name="connsiteY2" fmla="*/ 3878472 h 6728001"/>
              <a:gd name="connsiteX3" fmla="*/ 2442955 w 3314077"/>
              <a:gd name="connsiteY3" fmla="*/ 3482959 h 6728001"/>
              <a:gd name="connsiteX4" fmla="*/ 2713620 w 3314077"/>
              <a:gd name="connsiteY4" fmla="*/ 2866616 h 6728001"/>
              <a:gd name="connsiteX5" fmla="*/ 2754481 w 3314077"/>
              <a:gd name="connsiteY5" fmla="*/ 2192548 h 6728001"/>
              <a:gd name="connsiteX6" fmla="*/ 3271692 w 3314077"/>
              <a:gd name="connsiteY6" fmla="*/ 1150868 h 6728001"/>
              <a:gd name="connsiteX7" fmla="*/ 3016174 w 3314077"/>
              <a:gd name="connsiteY7" fmla="*/ 1075118 h 6728001"/>
              <a:gd name="connsiteX8" fmla="*/ 2421106 w 3314077"/>
              <a:gd name="connsiteY8" fmla="*/ 1821072 h 6728001"/>
              <a:gd name="connsiteX9" fmla="*/ 2764006 w 3314077"/>
              <a:gd name="connsiteY9" fmla="*/ 563772 h 6728001"/>
              <a:gd name="connsiteX10" fmla="*/ 2487781 w 3314077"/>
              <a:gd name="connsiteY10" fmla="*/ 397084 h 6728001"/>
              <a:gd name="connsiteX11" fmla="*/ 2034792 w 3314077"/>
              <a:gd name="connsiteY11" fmla="*/ 1645310 h 6728001"/>
              <a:gd name="connsiteX12" fmla="*/ 2082969 w 3314077"/>
              <a:gd name="connsiteY12" fmla="*/ 154197 h 6728001"/>
              <a:gd name="connsiteX13" fmla="*/ 1768643 w 3314077"/>
              <a:gd name="connsiteY13" fmla="*/ 163723 h 6728001"/>
              <a:gd name="connsiteX14" fmla="*/ 1625667 w 3314077"/>
              <a:gd name="connsiteY14" fmla="*/ 1620945 h 6728001"/>
              <a:gd name="connsiteX15" fmla="*/ 1482893 w 3314077"/>
              <a:gd name="connsiteY15" fmla="*/ 378035 h 6728001"/>
              <a:gd name="connsiteX16" fmla="*/ 1197144 w 3314077"/>
              <a:gd name="connsiteY16" fmla="*/ 368510 h 6728001"/>
              <a:gd name="connsiteX17" fmla="*/ 1188171 w 3314077"/>
              <a:gd name="connsiteY17" fmla="*/ 1717750 h 6728001"/>
              <a:gd name="connsiteX18" fmla="*/ 909084 w 3314077"/>
              <a:gd name="connsiteY18" fmla="*/ 2336423 h 6728001"/>
              <a:gd name="connsiteX19" fmla="*/ 227494 w 3314077"/>
              <a:gd name="connsiteY19" fmla="*/ 1822074 h 6728001"/>
              <a:gd name="connsiteX20" fmla="*/ 159816 w 3314077"/>
              <a:gd name="connsiteY20" fmla="*/ 2133742 h 6728001"/>
              <a:gd name="connsiteX21" fmla="*/ 669507 w 3314077"/>
              <a:gd name="connsiteY21" fmla="*/ 2806910 h 6728001"/>
              <a:gd name="connsiteX22" fmla="*/ 1330494 w 3314077"/>
              <a:gd name="connsiteY22" fmla="*/ 3583198 h 6728001"/>
              <a:gd name="connsiteX23" fmla="*/ 1506706 w 3314077"/>
              <a:gd name="connsiteY23" fmla="*/ 4107073 h 6728001"/>
              <a:gd name="connsiteX24" fmla="*/ 1313917 w 3314077"/>
              <a:gd name="connsiteY24" fmla="*/ 6728001 h 6728001"/>
              <a:gd name="connsiteX0" fmla="*/ 1313917 w 3295291"/>
              <a:gd name="connsiteY0" fmla="*/ 6728001 h 6728001"/>
              <a:gd name="connsiteX1" fmla="*/ 3080150 w 3295291"/>
              <a:gd name="connsiteY1" fmla="*/ 6709503 h 6728001"/>
              <a:gd name="connsiteX2" fmla="*/ 2530643 w 3295291"/>
              <a:gd name="connsiteY2" fmla="*/ 3878472 h 6728001"/>
              <a:gd name="connsiteX3" fmla="*/ 2442955 w 3295291"/>
              <a:gd name="connsiteY3" fmla="*/ 3482959 h 6728001"/>
              <a:gd name="connsiteX4" fmla="*/ 2713620 w 3295291"/>
              <a:gd name="connsiteY4" fmla="*/ 2866616 h 6728001"/>
              <a:gd name="connsiteX5" fmla="*/ 2754481 w 3295291"/>
              <a:gd name="connsiteY5" fmla="*/ 2192548 h 6728001"/>
              <a:gd name="connsiteX6" fmla="*/ 3271692 w 3295291"/>
              <a:gd name="connsiteY6" fmla="*/ 1150868 h 6728001"/>
              <a:gd name="connsiteX7" fmla="*/ 3016174 w 3295291"/>
              <a:gd name="connsiteY7" fmla="*/ 1075118 h 6728001"/>
              <a:gd name="connsiteX8" fmla="*/ 2421106 w 3295291"/>
              <a:gd name="connsiteY8" fmla="*/ 1821072 h 6728001"/>
              <a:gd name="connsiteX9" fmla="*/ 2764006 w 3295291"/>
              <a:gd name="connsiteY9" fmla="*/ 563772 h 6728001"/>
              <a:gd name="connsiteX10" fmla="*/ 2487781 w 3295291"/>
              <a:gd name="connsiteY10" fmla="*/ 397084 h 6728001"/>
              <a:gd name="connsiteX11" fmla="*/ 2034792 w 3295291"/>
              <a:gd name="connsiteY11" fmla="*/ 1645310 h 6728001"/>
              <a:gd name="connsiteX12" fmla="*/ 2082969 w 3295291"/>
              <a:gd name="connsiteY12" fmla="*/ 154197 h 6728001"/>
              <a:gd name="connsiteX13" fmla="*/ 1768643 w 3295291"/>
              <a:gd name="connsiteY13" fmla="*/ 163723 h 6728001"/>
              <a:gd name="connsiteX14" fmla="*/ 1625667 w 3295291"/>
              <a:gd name="connsiteY14" fmla="*/ 1620945 h 6728001"/>
              <a:gd name="connsiteX15" fmla="*/ 1482893 w 3295291"/>
              <a:gd name="connsiteY15" fmla="*/ 378035 h 6728001"/>
              <a:gd name="connsiteX16" fmla="*/ 1197144 w 3295291"/>
              <a:gd name="connsiteY16" fmla="*/ 368510 h 6728001"/>
              <a:gd name="connsiteX17" fmla="*/ 1188171 w 3295291"/>
              <a:gd name="connsiteY17" fmla="*/ 1717750 h 6728001"/>
              <a:gd name="connsiteX18" fmla="*/ 909084 w 3295291"/>
              <a:gd name="connsiteY18" fmla="*/ 2336423 h 6728001"/>
              <a:gd name="connsiteX19" fmla="*/ 227494 w 3295291"/>
              <a:gd name="connsiteY19" fmla="*/ 1822074 h 6728001"/>
              <a:gd name="connsiteX20" fmla="*/ 159816 w 3295291"/>
              <a:gd name="connsiteY20" fmla="*/ 2133742 h 6728001"/>
              <a:gd name="connsiteX21" fmla="*/ 669507 w 3295291"/>
              <a:gd name="connsiteY21" fmla="*/ 2806910 h 6728001"/>
              <a:gd name="connsiteX22" fmla="*/ 1330494 w 3295291"/>
              <a:gd name="connsiteY22" fmla="*/ 3583198 h 6728001"/>
              <a:gd name="connsiteX23" fmla="*/ 1506706 w 3295291"/>
              <a:gd name="connsiteY23" fmla="*/ 4107073 h 6728001"/>
              <a:gd name="connsiteX24" fmla="*/ 1313917 w 3295291"/>
              <a:gd name="connsiteY24" fmla="*/ 6728001 h 6728001"/>
              <a:gd name="connsiteX0" fmla="*/ 1313917 w 3295291"/>
              <a:gd name="connsiteY0" fmla="*/ 6728001 h 6728001"/>
              <a:gd name="connsiteX1" fmla="*/ 3080150 w 3295291"/>
              <a:gd name="connsiteY1" fmla="*/ 6709503 h 6728001"/>
              <a:gd name="connsiteX2" fmla="*/ 2530643 w 3295291"/>
              <a:gd name="connsiteY2" fmla="*/ 3878472 h 6728001"/>
              <a:gd name="connsiteX3" fmla="*/ 2442955 w 3295291"/>
              <a:gd name="connsiteY3" fmla="*/ 3482959 h 6728001"/>
              <a:gd name="connsiteX4" fmla="*/ 2713620 w 3295291"/>
              <a:gd name="connsiteY4" fmla="*/ 2866616 h 6728001"/>
              <a:gd name="connsiteX5" fmla="*/ 2754481 w 3295291"/>
              <a:gd name="connsiteY5" fmla="*/ 2192548 h 6728001"/>
              <a:gd name="connsiteX6" fmla="*/ 3271692 w 3295291"/>
              <a:gd name="connsiteY6" fmla="*/ 1150868 h 6728001"/>
              <a:gd name="connsiteX7" fmla="*/ 3016174 w 3295291"/>
              <a:gd name="connsiteY7" fmla="*/ 1075118 h 6728001"/>
              <a:gd name="connsiteX8" fmla="*/ 2421106 w 3295291"/>
              <a:gd name="connsiteY8" fmla="*/ 1821072 h 6728001"/>
              <a:gd name="connsiteX9" fmla="*/ 2764006 w 3295291"/>
              <a:gd name="connsiteY9" fmla="*/ 563772 h 6728001"/>
              <a:gd name="connsiteX10" fmla="*/ 2487781 w 3295291"/>
              <a:gd name="connsiteY10" fmla="*/ 397084 h 6728001"/>
              <a:gd name="connsiteX11" fmla="*/ 2034792 w 3295291"/>
              <a:gd name="connsiteY11" fmla="*/ 1645310 h 6728001"/>
              <a:gd name="connsiteX12" fmla="*/ 2082969 w 3295291"/>
              <a:gd name="connsiteY12" fmla="*/ 154197 h 6728001"/>
              <a:gd name="connsiteX13" fmla="*/ 1768643 w 3295291"/>
              <a:gd name="connsiteY13" fmla="*/ 163723 h 6728001"/>
              <a:gd name="connsiteX14" fmla="*/ 1625667 w 3295291"/>
              <a:gd name="connsiteY14" fmla="*/ 1620945 h 6728001"/>
              <a:gd name="connsiteX15" fmla="*/ 1482893 w 3295291"/>
              <a:gd name="connsiteY15" fmla="*/ 378035 h 6728001"/>
              <a:gd name="connsiteX16" fmla="*/ 1197144 w 3295291"/>
              <a:gd name="connsiteY16" fmla="*/ 368510 h 6728001"/>
              <a:gd name="connsiteX17" fmla="*/ 1188171 w 3295291"/>
              <a:gd name="connsiteY17" fmla="*/ 1717750 h 6728001"/>
              <a:gd name="connsiteX18" fmla="*/ 909084 w 3295291"/>
              <a:gd name="connsiteY18" fmla="*/ 2336423 h 6728001"/>
              <a:gd name="connsiteX19" fmla="*/ 227494 w 3295291"/>
              <a:gd name="connsiteY19" fmla="*/ 1822074 h 6728001"/>
              <a:gd name="connsiteX20" fmla="*/ 159816 w 3295291"/>
              <a:gd name="connsiteY20" fmla="*/ 2133742 h 6728001"/>
              <a:gd name="connsiteX21" fmla="*/ 669507 w 3295291"/>
              <a:gd name="connsiteY21" fmla="*/ 2806910 h 6728001"/>
              <a:gd name="connsiteX22" fmla="*/ 1330494 w 3295291"/>
              <a:gd name="connsiteY22" fmla="*/ 3583198 h 6728001"/>
              <a:gd name="connsiteX23" fmla="*/ 1506706 w 3295291"/>
              <a:gd name="connsiteY23" fmla="*/ 4107073 h 6728001"/>
              <a:gd name="connsiteX24" fmla="*/ 1313917 w 3295291"/>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03735 w 3292922"/>
              <a:gd name="connsiteY4" fmla="*/ 2784203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8013 w 3292922"/>
              <a:gd name="connsiteY3" fmla="*/ 3421148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92922" h="6728001">
                <a:moveTo>
                  <a:pt x="1313917" y="6728001"/>
                </a:moveTo>
                <a:lnTo>
                  <a:pt x="3080150" y="6709503"/>
                </a:lnTo>
                <a:cubicBezTo>
                  <a:pt x="2901007" y="5613780"/>
                  <a:pt x="2805281" y="4930985"/>
                  <a:pt x="2530643" y="3878472"/>
                </a:cubicBezTo>
                <a:cubicBezTo>
                  <a:pt x="2496835" y="3710006"/>
                  <a:pt x="2416222" y="3623214"/>
                  <a:pt x="2388013" y="3421148"/>
                </a:cubicBezTo>
                <a:cubicBezTo>
                  <a:pt x="2488975" y="3081794"/>
                  <a:pt x="2557147" y="3039271"/>
                  <a:pt x="2644943" y="2791070"/>
                </a:cubicBezTo>
                <a:cubicBezTo>
                  <a:pt x="2710030" y="2495898"/>
                  <a:pt x="2711066" y="2456210"/>
                  <a:pt x="2754481" y="2192548"/>
                </a:cubicBezTo>
                <a:cubicBezTo>
                  <a:pt x="2746333" y="1985452"/>
                  <a:pt x="3073254" y="1479481"/>
                  <a:pt x="3271692" y="1150868"/>
                </a:cubicBezTo>
                <a:cubicBezTo>
                  <a:pt x="3356967" y="952533"/>
                  <a:pt x="3169677" y="805276"/>
                  <a:pt x="2988703" y="1054514"/>
                </a:cubicBezTo>
                <a:cubicBezTo>
                  <a:pt x="2845795" y="1216579"/>
                  <a:pt x="2581031" y="1593810"/>
                  <a:pt x="2421106" y="1821072"/>
                </a:cubicBezTo>
                <a:cubicBezTo>
                  <a:pt x="2548106" y="1401971"/>
                  <a:pt x="2665581" y="992397"/>
                  <a:pt x="2764006" y="563772"/>
                </a:cubicBezTo>
                <a:cubicBezTo>
                  <a:pt x="2813218" y="314534"/>
                  <a:pt x="2595731" y="208171"/>
                  <a:pt x="2487781" y="397084"/>
                </a:cubicBezTo>
                <a:cubicBezTo>
                  <a:pt x="2363956" y="569328"/>
                  <a:pt x="2150336" y="1369872"/>
                  <a:pt x="2034792" y="1645310"/>
                </a:cubicBezTo>
                <a:cubicBezTo>
                  <a:pt x="2091942" y="1194459"/>
                  <a:pt x="2078206" y="628860"/>
                  <a:pt x="2082969" y="154197"/>
                </a:cubicBezTo>
                <a:cubicBezTo>
                  <a:pt x="2082969" y="38309"/>
                  <a:pt x="1835318" y="-129965"/>
                  <a:pt x="1768643" y="163723"/>
                </a:cubicBezTo>
                <a:cubicBezTo>
                  <a:pt x="1682124" y="397879"/>
                  <a:pt x="1638953" y="1234968"/>
                  <a:pt x="1625667" y="1620945"/>
                </a:cubicBezTo>
                <a:cubicBezTo>
                  <a:pt x="1564339" y="1205538"/>
                  <a:pt x="1505118" y="766972"/>
                  <a:pt x="1482893" y="378035"/>
                </a:cubicBezTo>
                <a:cubicBezTo>
                  <a:pt x="1454318" y="84347"/>
                  <a:pt x="1220956" y="133560"/>
                  <a:pt x="1197144" y="368510"/>
                </a:cubicBezTo>
                <a:cubicBezTo>
                  <a:pt x="1136819" y="844760"/>
                  <a:pt x="1162771" y="1265312"/>
                  <a:pt x="1188171" y="1717750"/>
                </a:cubicBezTo>
                <a:cubicBezTo>
                  <a:pt x="1140161" y="2045735"/>
                  <a:pt x="1199686" y="2167944"/>
                  <a:pt x="1046440" y="2322687"/>
                </a:cubicBezTo>
                <a:cubicBezTo>
                  <a:pt x="855940" y="2122662"/>
                  <a:pt x="618019" y="1903036"/>
                  <a:pt x="227494" y="1822074"/>
                </a:cubicBezTo>
                <a:cubicBezTo>
                  <a:pt x="-15394" y="1795087"/>
                  <a:pt x="-102122" y="1989280"/>
                  <a:pt x="159816" y="2133742"/>
                </a:cubicBezTo>
                <a:cubicBezTo>
                  <a:pt x="345554" y="2368692"/>
                  <a:pt x="756777" y="2611448"/>
                  <a:pt x="861805" y="2861852"/>
                </a:cubicBezTo>
                <a:cubicBezTo>
                  <a:pt x="1030874" y="3125377"/>
                  <a:pt x="1206326" y="3251130"/>
                  <a:pt x="1378569" y="3432105"/>
                </a:cubicBezTo>
                <a:cubicBezTo>
                  <a:pt x="1526589" y="3620465"/>
                  <a:pt x="1509779" y="3863770"/>
                  <a:pt x="1506706" y="4107073"/>
                </a:cubicBezTo>
                <a:cubicBezTo>
                  <a:pt x="1513397" y="5266921"/>
                  <a:pt x="1464287" y="5526742"/>
                  <a:pt x="1313917" y="6728001"/>
                </a:cubicBezTo>
                <a:close/>
              </a:path>
            </a:pathLst>
          </a:cu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2" tIns="60956" rIns="121912" bIns="60956" numCol="1" spcCol="0" rtlCol="0" fromWordArt="0" anchor="ctr" anchorCtr="0" forceAA="0" compatLnSpc="1">
            <a:prstTxWarp prst="textNoShape">
              <a:avLst/>
            </a:prstTxWarp>
            <a:noAutofit/>
          </a:bodyPr>
          <a:lstStyle/>
          <a:p>
            <a:pPr algn="ctr" defTabSz="1219110"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0" y="164639"/>
            <a:ext cx="12192000" cy="768085"/>
          </a:xfrm>
          <a:prstGeom prst="rect">
            <a:avLst/>
          </a:prstGeom>
        </p:spPr>
        <p:txBody>
          <a:bodyPr lIns="121912" tIns="60956" rIns="121912" bIns="60956" anchor="ctr"/>
          <a:lstStyle>
            <a:lvl1pPr marL="0" indent="0" algn="ctr">
              <a:buNone/>
              <a:defRPr sz="48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7"/>
            <a:ext cx="12192000" cy="384043"/>
          </a:xfrm>
          <a:prstGeom prst="rect">
            <a:avLst/>
          </a:prstGeom>
        </p:spPr>
        <p:txBody>
          <a:bodyPr lIns="121912" tIns="60956" rIns="121912" bIns="60956"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51972"/>
            <a:ext cx="12192000" cy="71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8295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9"/>
            <a:ext cx="12192000" cy="768085"/>
          </a:xfrm>
          <a:prstGeom prst="rect">
            <a:avLst/>
          </a:prstGeom>
        </p:spPr>
        <p:txBody>
          <a:bodyPr lIns="121912" tIns="60956" rIns="121912" bIns="60956" anchor="ctr"/>
          <a:lstStyle>
            <a:lvl1pPr marL="0" indent="0" algn="ctr">
              <a:buNone/>
              <a:defRPr sz="48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7"/>
            <a:ext cx="12192000" cy="384043"/>
          </a:xfrm>
          <a:prstGeom prst="rect">
            <a:avLst/>
          </a:prstGeom>
        </p:spPr>
        <p:txBody>
          <a:bodyPr lIns="121912" tIns="60956" rIns="121912" bIns="60956"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7196589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Basic Layout">
    <p:bg>
      <p:bgPr>
        <a:solidFill>
          <a:schemeClr val="accent3"/>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9"/>
            <a:ext cx="12192000" cy="768085"/>
          </a:xfrm>
          <a:prstGeom prst="rect">
            <a:avLst/>
          </a:prstGeom>
        </p:spPr>
        <p:txBody>
          <a:bodyPr lIns="121912" tIns="60956" rIns="121912" bIns="60956" anchor="ctr"/>
          <a:lstStyle>
            <a:lvl1pPr marL="0" indent="0" algn="ctr">
              <a:buNone/>
              <a:defRPr sz="53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7"/>
            <a:ext cx="12192000" cy="384043"/>
          </a:xfrm>
          <a:prstGeom prst="rect">
            <a:avLst/>
          </a:prstGeom>
        </p:spPr>
        <p:txBody>
          <a:bodyPr lIns="121912" tIns="60956" rIns="121912" bIns="60956" anchor="ctr"/>
          <a:lstStyle>
            <a:lvl1pPr marL="0" indent="0" algn="ctr">
              <a:buNone/>
              <a:defRPr sz="19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51972"/>
            <a:ext cx="12192000" cy="71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840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2" name="Text Placeholder 9"/>
          <p:cNvSpPr>
            <a:spLocks noGrp="1"/>
          </p:cNvSpPr>
          <p:nvPr>
            <p:ph type="body" sz="quarter" idx="10" hasCustomPrompt="1"/>
          </p:nvPr>
        </p:nvSpPr>
        <p:spPr>
          <a:xfrm>
            <a:off x="1817635" y="640844"/>
            <a:ext cx="9997376" cy="724247"/>
          </a:xfrm>
          <a:prstGeom prst="rect">
            <a:avLst/>
          </a:prstGeom>
        </p:spPr>
        <p:txBody>
          <a:bodyPr lIns="91434" tIns="45718" rIns="91434" bIns="45718"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8" y="178382"/>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6" y="1676362"/>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31"/>
            <a:ext cx="544563" cy="611727"/>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3" y="308922"/>
            <a:ext cx="131475"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8"/>
            <a:ext cx="177573" cy="110047"/>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4" y="153002"/>
            <a:ext cx="237895" cy="147428"/>
          </a:xfrm>
          <a:prstGeom prst="rect">
            <a:avLst/>
          </a:prstGeom>
        </p:spPr>
      </p:pic>
    </p:spTree>
    <p:extLst>
      <p:ext uri="{BB962C8B-B14F-4D97-AF65-F5344CB8AC3E}">
        <p14:creationId xmlns:p14="http://schemas.microsoft.com/office/powerpoint/2010/main" val="8175557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4389110"/>
            <a:ext cx="12192000" cy="24688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1219110"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719405" y="4838135"/>
            <a:ext cx="4153583" cy="1570844"/>
          </a:xfrm>
          <a:prstGeom prst="rect">
            <a:avLst/>
          </a:prstGeom>
        </p:spPr>
        <p:txBody>
          <a:bodyPr lIns="121912" tIns="60956" rIns="121912" bIns="60956"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3049696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1219110" latinLnBrk="1"/>
            <a:endParaRPr lang="ko-KR" altLang="en-US" sz="2400">
              <a:solidFill>
                <a:prstClr val="white"/>
              </a:solidFill>
            </a:endParaRPr>
          </a:p>
        </p:txBody>
      </p:sp>
      <p:sp>
        <p:nvSpPr>
          <p:cNvPr id="3" name="Rectangle 2"/>
          <p:cNvSpPr/>
          <p:nvPr userDrawn="1"/>
        </p:nvSpPr>
        <p:spPr>
          <a:xfrm>
            <a:off x="527384" y="212646"/>
            <a:ext cx="11137237" cy="643271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1219110"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0" y="301186"/>
            <a:ext cx="12192000" cy="768085"/>
          </a:xfrm>
          <a:prstGeom prst="rect">
            <a:avLst/>
          </a:prstGeom>
        </p:spPr>
        <p:txBody>
          <a:bodyPr lIns="121912" tIns="60956" rIns="121912" bIns="60956" anchor="ctr"/>
          <a:lstStyle>
            <a:lvl1pPr marL="0" indent="0" algn="ctr">
              <a:buNone/>
              <a:defRPr sz="48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1069271"/>
            <a:ext cx="12192000" cy="384043"/>
          </a:xfrm>
          <a:prstGeom prst="rect">
            <a:avLst/>
          </a:prstGeom>
        </p:spPr>
        <p:txBody>
          <a:bodyPr lIns="121912" tIns="60956" rIns="121912" bIns="60956"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757770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17" name="Picture Placeholder 2"/>
          <p:cNvSpPr>
            <a:spLocks noGrp="1"/>
          </p:cNvSpPr>
          <p:nvPr>
            <p:ph type="pic" idx="14" hasCustomPrompt="1"/>
          </p:nvPr>
        </p:nvSpPr>
        <p:spPr>
          <a:xfrm>
            <a:off x="649614" y="1678931"/>
            <a:ext cx="3167743" cy="4555069"/>
          </a:xfrm>
          <a:prstGeom prst="rect">
            <a:avLst/>
          </a:prstGeom>
          <a:solidFill>
            <a:schemeClr val="bg1">
              <a:lumMod val="95000"/>
            </a:schemeClr>
          </a:solidFill>
        </p:spPr>
        <p:txBody>
          <a:bodyPr lIns="121912" tIns="60956" rIns="121912" bIns="60956" anchor="ctr"/>
          <a:lstStyle>
            <a:lvl1pPr marL="0" indent="0" algn="ctr">
              <a:buNone/>
              <a:defRPr sz="1600" baseline="0">
                <a:solidFill>
                  <a:schemeClr val="tx1">
                    <a:lumMod val="75000"/>
                    <a:lumOff val="25000"/>
                  </a:schemeClr>
                </a:solidFill>
                <a:latin typeface="+mn-lt"/>
                <a:cs typeface="Arial" pitchFamily="34" charset="0"/>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ltLang="ko-KR" dirty="0"/>
              <a:t>Your Picture Here</a:t>
            </a:r>
            <a:endParaRPr lang="ko-KR" altLang="en-US" dirty="0"/>
          </a:p>
        </p:txBody>
      </p:sp>
      <p:sp>
        <p:nvSpPr>
          <p:cNvPr id="10" name="Text Placeholder 9"/>
          <p:cNvSpPr>
            <a:spLocks noGrp="1"/>
          </p:cNvSpPr>
          <p:nvPr>
            <p:ph type="body" sz="quarter" idx="10" hasCustomPrompt="1"/>
          </p:nvPr>
        </p:nvSpPr>
        <p:spPr>
          <a:xfrm>
            <a:off x="0" y="242178"/>
            <a:ext cx="12192000" cy="768085"/>
          </a:xfrm>
          <a:prstGeom prst="rect">
            <a:avLst/>
          </a:prstGeom>
        </p:spPr>
        <p:txBody>
          <a:bodyPr lIns="121912" tIns="60956" rIns="121912" bIns="60956" anchor="ctr"/>
          <a:lstStyle>
            <a:lvl1pPr marL="0" indent="0" algn="ctr">
              <a:buNone/>
              <a:defRPr sz="48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3"/>
            <a:ext cx="12192000" cy="384043"/>
          </a:xfrm>
          <a:prstGeom prst="rect">
            <a:avLst/>
          </a:prstGeom>
        </p:spPr>
        <p:txBody>
          <a:bodyPr lIns="121912" tIns="60956" rIns="121912" bIns="60956"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Picture Placeholder 2"/>
          <p:cNvSpPr>
            <a:spLocks noGrp="1"/>
          </p:cNvSpPr>
          <p:nvPr>
            <p:ph type="pic" idx="1" hasCustomPrompt="1"/>
          </p:nvPr>
        </p:nvSpPr>
        <p:spPr>
          <a:xfrm>
            <a:off x="4022495" y="1678320"/>
            <a:ext cx="2400000" cy="3120000"/>
          </a:xfrm>
          <a:prstGeom prst="rect">
            <a:avLst/>
          </a:prstGeom>
          <a:solidFill>
            <a:schemeClr val="bg1">
              <a:lumMod val="95000"/>
            </a:schemeClr>
          </a:solidFill>
        </p:spPr>
        <p:txBody>
          <a:bodyPr lIns="121912" tIns="60956" rIns="121912" bIns="60956" anchor="ctr"/>
          <a:lstStyle>
            <a:lvl1pPr marL="0" indent="0" algn="ctr">
              <a:buNone/>
              <a:defRPr sz="1600" baseline="0">
                <a:solidFill>
                  <a:schemeClr val="tx1">
                    <a:lumMod val="75000"/>
                    <a:lumOff val="25000"/>
                  </a:schemeClr>
                </a:solidFill>
                <a:latin typeface="+mn-lt"/>
                <a:cs typeface="Arial" pitchFamily="34" charset="0"/>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6595552" y="1678320"/>
            <a:ext cx="2400000" cy="3120000"/>
          </a:xfrm>
          <a:prstGeom prst="rect">
            <a:avLst/>
          </a:prstGeom>
          <a:solidFill>
            <a:schemeClr val="bg1">
              <a:lumMod val="95000"/>
            </a:schemeClr>
          </a:solidFill>
        </p:spPr>
        <p:txBody>
          <a:bodyPr lIns="121912" tIns="60956" rIns="121912" bIns="60956" anchor="ctr"/>
          <a:lstStyle>
            <a:lvl1pPr marL="0" indent="0" algn="ctr">
              <a:buNone/>
              <a:defRPr sz="1600" baseline="0">
                <a:solidFill>
                  <a:schemeClr val="tx1">
                    <a:lumMod val="75000"/>
                    <a:lumOff val="25000"/>
                  </a:schemeClr>
                </a:solidFill>
                <a:latin typeface="+mn-lt"/>
                <a:cs typeface="Arial" pitchFamily="34" charset="0"/>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9168608" y="1678320"/>
            <a:ext cx="2400000" cy="3120000"/>
          </a:xfrm>
          <a:prstGeom prst="rect">
            <a:avLst/>
          </a:prstGeom>
          <a:solidFill>
            <a:schemeClr val="bg1">
              <a:lumMod val="95000"/>
            </a:schemeClr>
          </a:solidFill>
        </p:spPr>
        <p:txBody>
          <a:bodyPr lIns="121912" tIns="60956" rIns="121912" bIns="60956" anchor="ctr"/>
          <a:lstStyle>
            <a:lvl1pPr marL="0" indent="0" algn="ctr">
              <a:buNone/>
              <a:defRPr sz="1600" baseline="0">
                <a:solidFill>
                  <a:schemeClr val="tx1">
                    <a:lumMod val="75000"/>
                    <a:lumOff val="25000"/>
                  </a:schemeClr>
                </a:solidFill>
                <a:latin typeface="+mn-lt"/>
                <a:cs typeface="Arial" pitchFamily="34" charset="0"/>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ltLang="ko-KR" dirty="0"/>
              <a:t>Your Picture Here</a:t>
            </a:r>
            <a:endParaRPr lang="ko-KR" altLang="en-US" dirty="0"/>
          </a:p>
        </p:txBody>
      </p:sp>
      <p:sp>
        <p:nvSpPr>
          <p:cNvPr id="3" name="Rectangle 2"/>
          <p:cNvSpPr/>
          <p:nvPr userDrawn="1"/>
        </p:nvSpPr>
        <p:spPr>
          <a:xfrm>
            <a:off x="4022495" y="4965174"/>
            <a:ext cx="2400000" cy="12688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1219110" latinLnBrk="1"/>
            <a:endParaRPr lang="ko-KR" altLang="en-US" sz="2400">
              <a:solidFill>
                <a:prstClr val="white"/>
              </a:solidFill>
            </a:endParaRPr>
          </a:p>
        </p:txBody>
      </p:sp>
      <p:sp>
        <p:nvSpPr>
          <p:cNvPr id="15" name="Rectangle 14"/>
          <p:cNvSpPr/>
          <p:nvPr userDrawn="1"/>
        </p:nvSpPr>
        <p:spPr>
          <a:xfrm>
            <a:off x="6595552" y="4965174"/>
            <a:ext cx="2400000" cy="12688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1219110" latinLnBrk="1"/>
            <a:endParaRPr lang="ko-KR" altLang="en-US" sz="2400">
              <a:solidFill>
                <a:prstClr val="white"/>
              </a:solidFill>
            </a:endParaRPr>
          </a:p>
        </p:txBody>
      </p:sp>
      <p:sp>
        <p:nvSpPr>
          <p:cNvPr id="16" name="Rectangle 15"/>
          <p:cNvSpPr/>
          <p:nvPr userDrawn="1"/>
        </p:nvSpPr>
        <p:spPr>
          <a:xfrm>
            <a:off x="9168608" y="4965174"/>
            <a:ext cx="2400000" cy="12688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1219110" latinLnBrk="1"/>
            <a:endParaRPr lang="ko-KR" altLang="en-US" sz="2400">
              <a:solidFill>
                <a:prstClr val="white"/>
              </a:solidFill>
            </a:endParaRPr>
          </a:p>
        </p:txBody>
      </p:sp>
    </p:spTree>
    <p:extLst>
      <p:ext uri="{BB962C8B-B14F-4D97-AF65-F5344CB8AC3E}">
        <p14:creationId xmlns:p14="http://schemas.microsoft.com/office/powerpoint/2010/main" val="22718049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8"/>
            <a:ext cx="12192000" cy="768085"/>
          </a:xfrm>
          <a:prstGeom prst="rect">
            <a:avLst/>
          </a:prstGeom>
        </p:spPr>
        <p:txBody>
          <a:bodyPr lIns="121912" tIns="60956" rIns="121912" bIns="60956" anchor="ctr"/>
          <a:lstStyle>
            <a:lvl1pPr marL="0" indent="0" algn="ctr">
              <a:buNone/>
              <a:defRPr sz="48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3"/>
            <a:ext cx="12192000" cy="384043"/>
          </a:xfrm>
          <a:prstGeom prst="rect">
            <a:avLst/>
          </a:prstGeom>
        </p:spPr>
        <p:txBody>
          <a:bodyPr lIns="121912" tIns="60956" rIns="121912" bIns="60956"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9" name="Picture Placeholder 2"/>
          <p:cNvSpPr>
            <a:spLocks noGrp="1"/>
          </p:cNvSpPr>
          <p:nvPr>
            <p:ph type="pic" idx="1" hasCustomPrompt="1"/>
          </p:nvPr>
        </p:nvSpPr>
        <p:spPr>
          <a:xfrm>
            <a:off x="4856146" y="1699523"/>
            <a:ext cx="2649569" cy="2256000"/>
          </a:xfrm>
          <a:prstGeom prst="rect">
            <a:avLst/>
          </a:prstGeom>
          <a:solidFill>
            <a:schemeClr val="bg1">
              <a:lumMod val="95000"/>
            </a:schemeClr>
          </a:solidFill>
        </p:spPr>
        <p:txBody>
          <a:bodyPr lIns="121912" tIns="60956" rIns="121912" bIns="60956" anchor="ctr"/>
          <a:lstStyle>
            <a:lvl1pPr marL="0" indent="0" algn="ctr">
              <a:buNone/>
              <a:defRPr sz="1600" baseline="0">
                <a:solidFill>
                  <a:schemeClr val="tx1">
                    <a:lumMod val="75000"/>
                    <a:lumOff val="25000"/>
                  </a:schemeClr>
                </a:solidFill>
                <a:latin typeface="+mn-lt"/>
                <a:cs typeface="Arial" pitchFamily="34" charset="0"/>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ltLang="ko-KR" dirty="0"/>
              <a:t>Your Picture Here</a:t>
            </a:r>
            <a:endParaRPr lang="ko-KR" altLang="en-US" dirty="0"/>
          </a:p>
        </p:txBody>
      </p:sp>
      <p:sp>
        <p:nvSpPr>
          <p:cNvPr id="12" name="Picture Placeholder 2"/>
          <p:cNvSpPr>
            <a:spLocks noGrp="1"/>
          </p:cNvSpPr>
          <p:nvPr>
            <p:ph type="pic" idx="12" hasCustomPrompt="1"/>
          </p:nvPr>
        </p:nvSpPr>
        <p:spPr>
          <a:xfrm>
            <a:off x="7505083" y="1699523"/>
            <a:ext cx="2342984" cy="2256000"/>
          </a:xfrm>
          <a:prstGeom prst="rect">
            <a:avLst/>
          </a:prstGeom>
          <a:solidFill>
            <a:schemeClr val="bg1">
              <a:lumMod val="95000"/>
            </a:schemeClr>
          </a:solidFill>
        </p:spPr>
        <p:txBody>
          <a:bodyPr lIns="121912" tIns="60956" rIns="121912" bIns="60956" anchor="ctr"/>
          <a:lstStyle>
            <a:lvl1pPr marL="0" indent="0" algn="ctr">
              <a:buNone/>
              <a:defRPr sz="1600" baseline="0">
                <a:solidFill>
                  <a:schemeClr val="tx1">
                    <a:lumMod val="75000"/>
                    <a:lumOff val="25000"/>
                  </a:schemeClr>
                </a:solidFill>
                <a:latin typeface="+mn-lt"/>
                <a:cs typeface="Arial" pitchFamily="34" charset="0"/>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ltLang="ko-KR" dirty="0"/>
              <a:t>Your Picture Here</a:t>
            </a:r>
            <a:endParaRPr lang="ko-KR" altLang="en-US" dirty="0"/>
          </a:p>
        </p:txBody>
      </p:sp>
      <p:sp>
        <p:nvSpPr>
          <p:cNvPr id="13" name="Picture Placeholder 2"/>
          <p:cNvSpPr>
            <a:spLocks noGrp="1"/>
          </p:cNvSpPr>
          <p:nvPr>
            <p:ph type="pic" idx="13" hasCustomPrompt="1"/>
          </p:nvPr>
        </p:nvSpPr>
        <p:spPr>
          <a:xfrm>
            <a:off x="9847693" y="1699523"/>
            <a:ext cx="2342984" cy="2256000"/>
          </a:xfrm>
          <a:prstGeom prst="rect">
            <a:avLst/>
          </a:prstGeom>
          <a:solidFill>
            <a:schemeClr val="bg1">
              <a:lumMod val="95000"/>
            </a:schemeClr>
          </a:solidFill>
        </p:spPr>
        <p:txBody>
          <a:bodyPr lIns="121912" tIns="60956" rIns="121912" bIns="60956" anchor="ctr"/>
          <a:lstStyle>
            <a:lvl1pPr marL="0" indent="0" algn="ctr">
              <a:buNone/>
              <a:defRPr sz="1600" baseline="0">
                <a:solidFill>
                  <a:schemeClr val="tx1">
                    <a:lumMod val="75000"/>
                    <a:lumOff val="25000"/>
                  </a:schemeClr>
                </a:solidFill>
                <a:latin typeface="+mn-lt"/>
                <a:cs typeface="Arial" pitchFamily="34" charset="0"/>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ltLang="ko-KR" dirty="0"/>
              <a:t>Your Picture Here</a:t>
            </a:r>
            <a:endParaRPr lang="ko-KR" altLang="en-US" dirty="0"/>
          </a:p>
        </p:txBody>
      </p:sp>
      <p:sp>
        <p:nvSpPr>
          <p:cNvPr id="14" name="Picture Placeholder 2"/>
          <p:cNvSpPr>
            <a:spLocks noGrp="1"/>
          </p:cNvSpPr>
          <p:nvPr>
            <p:ph type="pic" idx="14" hasCustomPrompt="1"/>
          </p:nvPr>
        </p:nvSpPr>
        <p:spPr>
          <a:xfrm>
            <a:off x="4851284" y="3952861"/>
            <a:ext cx="2649569" cy="2256000"/>
          </a:xfrm>
          <a:prstGeom prst="rect">
            <a:avLst/>
          </a:prstGeom>
          <a:solidFill>
            <a:schemeClr val="bg1">
              <a:lumMod val="95000"/>
            </a:schemeClr>
          </a:solidFill>
        </p:spPr>
        <p:txBody>
          <a:bodyPr lIns="121912" tIns="60956" rIns="121912" bIns="60956" anchor="ctr"/>
          <a:lstStyle>
            <a:lvl1pPr marL="0" indent="0" algn="ctr">
              <a:buNone/>
              <a:defRPr sz="1600" baseline="0">
                <a:solidFill>
                  <a:schemeClr val="tx1">
                    <a:lumMod val="75000"/>
                    <a:lumOff val="25000"/>
                  </a:schemeClr>
                </a:solidFill>
                <a:latin typeface="+mn-lt"/>
                <a:cs typeface="Arial" pitchFamily="34" charset="0"/>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ltLang="ko-KR" dirty="0"/>
              <a:t>Your Picture Here</a:t>
            </a:r>
            <a:endParaRPr lang="ko-KR" altLang="en-US" dirty="0"/>
          </a:p>
        </p:txBody>
      </p:sp>
      <p:sp>
        <p:nvSpPr>
          <p:cNvPr id="15" name="Picture Placeholder 2"/>
          <p:cNvSpPr>
            <a:spLocks noGrp="1"/>
          </p:cNvSpPr>
          <p:nvPr>
            <p:ph type="pic" idx="15" hasCustomPrompt="1"/>
          </p:nvPr>
        </p:nvSpPr>
        <p:spPr>
          <a:xfrm>
            <a:off x="7500220" y="3952861"/>
            <a:ext cx="2342984" cy="2256000"/>
          </a:xfrm>
          <a:prstGeom prst="rect">
            <a:avLst/>
          </a:prstGeom>
          <a:solidFill>
            <a:schemeClr val="bg1">
              <a:lumMod val="95000"/>
            </a:schemeClr>
          </a:solidFill>
        </p:spPr>
        <p:txBody>
          <a:bodyPr lIns="121912" tIns="60956" rIns="121912" bIns="60956" anchor="ctr"/>
          <a:lstStyle>
            <a:lvl1pPr marL="0" indent="0" algn="ctr">
              <a:buNone/>
              <a:defRPr sz="1600" baseline="0">
                <a:solidFill>
                  <a:schemeClr val="tx1">
                    <a:lumMod val="75000"/>
                    <a:lumOff val="25000"/>
                  </a:schemeClr>
                </a:solidFill>
                <a:latin typeface="+mn-lt"/>
                <a:cs typeface="Arial" pitchFamily="34" charset="0"/>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ltLang="ko-KR" dirty="0"/>
              <a:t>Your Picture Here</a:t>
            </a:r>
            <a:endParaRPr lang="ko-KR" altLang="en-US" dirty="0"/>
          </a:p>
        </p:txBody>
      </p:sp>
      <p:sp>
        <p:nvSpPr>
          <p:cNvPr id="16" name="Picture Placeholder 2"/>
          <p:cNvSpPr>
            <a:spLocks noGrp="1"/>
          </p:cNvSpPr>
          <p:nvPr>
            <p:ph type="pic" idx="16" hasCustomPrompt="1"/>
          </p:nvPr>
        </p:nvSpPr>
        <p:spPr>
          <a:xfrm>
            <a:off x="9842831" y="3952861"/>
            <a:ext cx="2342984" cy="2256000"/>
          </a:xfrm>
          <a:prstGeom prst="rect">
            <a:avLst/>
          </a:prstGeom>
          <a:solidFill>
            <a:schemeClr val="bg1">
              <a:lumMod val="95000"/>
            </a:schemeClr>
          </a:solidFill>
        </p:spPr>
        <p:txBody>
          <a:bodyPr lIns="121912" tIns="60956" rIns="121912" bIns="60956" anchor="ctr"/>
          <a:lstStyle>
            <a:lvl1pPr marL="0" indent="0" algn="ctr">
              <a:buNone/>
              <a:defRPr sz="1600" baseline="0">
                <a:solidFill>
                  <a:schemeClr val="tx1">
                    <a:lumMod val="75000"/>
                    <a:lumOff val="25000"/>
                  </a:schemeClr>
                </a:solidFill>
                <a:latin typeface="+mn-lt"/>
                <a:cs typeface="Arial" pitchFamily="34" charset="0"/>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ltLang="ko-KR" dirty="0"/>
              <a:t>Your Picture Here</a:t>
            </a:r>
            <a:endParaRPr lang="ko-KR" altLang="en-US" dirty="0"/>
          </a:p>
        </p:txBody>
      </p:sp>
      <p:sp>
        <p:nvSpPr>
          <p:cNvPr id="2" name="Rectangle 1"/>
          <p:cNvSpPr/>
          <p:nvPr userDrawn="1"/>
        </p:nvSpPr>
        <p:spPr>
          <a:xfrm>
            <a:off x="1" y="1696861"/>
            <a:ext cx="4859363" cy="451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1219110" latinLnBrk="1"/>
            <a:endParaRPr lang="ko-KR" altLang="en-US" sz="2400">
              <a:solidFill>
                <a:prstClr val="white"/>
              </a:solidFill>
            </a:endParaRPr>
          </a:p>
        </p:txBody>
      </p:sp>
    </p:spTree>
    <p:extLst>
      <p:ext uri="{BB962C8B-B14F-4D97-AF65-F5344CB8AC3E}">
        <p14:creationId xmlns:p14="http://schemas.microsoft.com/office/powerpoint/2010/main" val="3761637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8"/>
            <a:ext cx="12192000" cy="768085"/>
          </a:xfrm>
          <a:prstGeom prst="rect">
            <a:avLst/>
          </a:prstGeom>
        </p:spPr>
        <p:txBody>
          <a:bodyPr lIns="121912" tIns="60956" rIns="121912" bIns="60956" anchor="ctr"/>
          <a:lstStyle>
            <a:lvl1pPr marL="0" indent="0" algn="ctr">
              <a:buNone/>
              <a:defRPr sz="48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3"/>
            <a:ext cx="12192000" cy="384043"/>
          </a:xfrm>
          <a:prstGeom prst="rect">
            <a:avLst/>
          </a:prstGeom>
        </p:spPr>
        <p:txBody>
          <a:bodyPr lIns="121912" tIns="60956" rIns="121912" bIns="60956" anchor="ctr"/>
          <a:lstStyle>
            <a:lvl1pPr marL="0" indent="0" algn="ctr">
              <a:buNone/>
              <a:defRPr sz="1900" b="0" baseline="0">
                <a:latin typeface="+mn-lt"/>
                <a:cs typeface="Arial" pitchFamily="34" charset="0"/>
              </a:defRPr>
            </a:lvl1pPr>
          </a:lstStyle>
          <a:p>
            <a:pPr lvl="0"/>
            <a:r>
              <a:rPr lang="en-US" altLang="ko-KR" dirty="0"/>
              <a:t>Insert the title of your subtitle Here</a:t>
            </a:r>
          </a:p>
        </p:txBody>
      </p:sp>
      <p:sp>
        <p:nvSpPr>
          <p:cNvPr id="12" name="Picture Placeholder 2"/>
          <p:cNvSpPr>
            <a:spLocks noGrp="1"/>
          </p:cNvSpPr>
          <p:nvPr>
            <p:ph type="pic" idx="1" hasCustomPrompt="1"/>
          </p:nvPr>
        </p:nvSpPr>
        <p:spPr>
          <a:xfrm>
            <a:off x="6576057" y="1652735"/>
            <a:ext cx="4991945" cy="4581267"/>
          </a:xfrm>
          <a:prstGeom prst="rect">
            <a:avLst/>
          </a:prstGeom>
          <a:solidFill>
            <a:schemeClr val="bg1">
              <a:lumMod val="95000"/>
            </a:schemeClr>
          </a:solidFill>
        </p:spPr>
        <p:txBody>
          <a:bodyPr lIns="121912" tIns="60956" rIns="121912" bIns="60956" anchor="ctr"/>
          <a:lstStyle>
            <a:lvl1pPr marL="0" indent="0" algn="ctr">
              <a:buNone/>
              <a:defRPr sz="1600" baseline="0">
                <a:latin typeface="+mn-lt"/>
                <a:cs typeface="Arial" pitchFamily="34" charset="0"/>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ltLang="ko-KR" dirty="0"/>
              <a:t>Your Picture Here</a:t>
            </a:r>
            <a:endParaRPr lang="ko-KR" altLang="en-US" dirty="0"/>
          </a:p>
        </p:txBody>
      </p:sp>
    </p:spTree>
    <p:extLst>
      <p:ext uri="{BB962C8B-B14F-4D97-AF65-F5344CB8AC3E}">
        <p14:creationId xmlns:p14="http://schemas.microsoft.com/office/powerpoint/2010/main" val="18201634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1219110" latinLnBrk="1"/>
            <a:endParaRPr lang="ko-KR" altLang="en-US" sz="2400">
              <a:solidFill>
                <a:prstClr val="white"/>
              </a:solidFill>
            </a:endParaRPr>
          </a:p>
        </p:txBody>
      </p:sp>
      <p:sp>
        <p:nvSpPr>
          <p:cNvPr id="3" name="Rectangle 2"/>
          <p:cNvSpPr/>
          <p:nvPr userDrawn="1"/>
        </p:nvSpPr>
        <p:spPr>
          <a:xfrm>
            <a:off x="0" y="2"/>
            <a:ext cx="12192000" cy="13167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1219110"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0" y="68630"/>
            <a:ext cx="12192000" cy="768085"/>
          </a:xfrm>
          <a:prstGeom prst="rect">
            <a:avLst/>
          </a:prstGeom>
        </p:spPr>
        <p:txBody>
          <a:bodyPr lIns="121912" tIns="60956" rIns="121912" bIns="60956" anchor="ctr"/>
          <a:lstStyle>
            <a:lvl1pPr marL="0" indent="0" algn="ctr">
              <a:buNone/>
              <a:defRPr sz="48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836713"/>
            <a:ext cx="12192000" cy="384043"/>
          </a:xfrm>
          <a:prstGeom prst="rect">
            <a:avLst/>
          </a:prstGeom>
        </p:spPr>
        <p:txBody>
          <a:bodyPr lIns="121912" tIns="60956" rIns="121912" bIns="60956" anchor="ctr"/>
          <a:lstStyle>
            <a:lvl1pPr marL="0" indent="0" algn="ctr">
              <a:buNone/>
              <a:defRPr sz="1900" b="0" baseline="0">
                <a:solidFill>
                  <a:schemeClr val="tx1">
                    <a:lumMod val="75000"/>
                    <a:lumOff val="25000"/>
                  </a:schemeClr>
                </a:solidFill>
                <a:latin typeface="Arial" pitchFamily="34" charset="0"/>
                <a:cs typeface="Arial" pitchFamily="34" charset="0"/>
              </a:defRPr>
            </a:lvl1pPr>
          </a:lstStyle>
          <a:p>
            <a:pPr lvl="0"/>
            <a:r>
              <a:rPr lang="en-US" altLang="ko-KR" dirty="0"/>
              <a:t>Insert the title of your subtitle Here</a:t>
            </a:r>
          </a:p>
        </p:txBody>
      </p:sp>
      <p:sp>
        <p:nvSpPr>
          <p:cNvPr id="6" name="Rectangle 5"/>
          <p:cNvSpPr/>
          <p:nvPr userDrawn="1"/>
        </p:nvSpPr>
        <p:spPr>
          <a:xfrm>
            <a:off x="0" y="3717034"/>
            <a:ext cx="12192000" cy="24688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1219110" latinLnBrk="1"/>
            <a:endParaRPr lang="ko-KR" altLang="en-US" sz="2400">
              <a:solidFill>
                <a:prstClr val="white"/>
              </a:solidFill>
            </a:endParaRPr>
          </a:p>
        </p:txBody>
      </p:sp>
      <p:pic>
        <p:nvPicPr>
          <p:cNvPr id="7" name="그림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9601" y="1652733"/>
            <a:ext cx="5560851" cy="3047000"/>
          </a:xfrm>
          <a:prstGeom prst="rect">
            <a:avLst/>
          </a:prstGeom>
        </p:spPr>
      </p:pic>
      <p:sp>
        <p:nvSpPr>
          <p:cNvPr id="12" name="Picture Placeholder 2"/>
          <p:cNvSpPr>
            <a:spLocks noGrp="1"/>
          </p:cNvSpPr>
          <p:nvPr>
            <p:ph type="pic" idx="1" hasCustomPrompt="1"/>
          </p:nvPr>
        </p:nvSpPr>
        <p:spPr>
          <a:xfrm>
            <a:off x="4072266" y="1796823"/>
            <a:ext cx="3690423" cy="2400267"/>
          </a:xfrm>
          <a:prstGeom prst="rect">
            <a:avLst/>
          </a:prstGeom>
          <a:solidFill>
            <a:schemeClr val="bg1">
              <a:lumMod val="95000"/>
            </a:schemeClr>
          </a:solidFill>
        </p:spPr>
        <p:txBody>
          <a:bodyPr lIns="121912" tIns="60956" rIns="121912" bIns="60956" anchor="ctr"/>
          <a:lstStyle>
            <a:lvl1pPr marL="0" indent="0" algn="ctr">
              <a:buNone/>
              <a:defRPr sz="1600" baseline="0">
                <a:solidFill>
                  <a:schemeClr val="tx1">
                    <a:lumMod val="75000"/>
                    <a:lumOff val="25000"/>
                  </a:schemeClr>
                </a:solidFill>
                <a:latin typeface="+mn-lt"/>
                <a:cs typeface="Arial" pitchFamily="34" charset="0"/>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ltLang="ko-KR" dirty="0"/>
              <a:t>Your Picture Here</a:t>
            </a:r>
            <a:endParaRPr lang="ko-KR" altLang="en-US" dirty="0"/>
          </a:p>
        </p:txBody>
      </p:sp>
    </p:spTree>
    <p:extLst>
      <p:ext uri="{BB962C8B-B14F-4D97-AF65-F5344CB8AC3E}">
        <p14:creationId xmlns:p14="http://schemas.microsoft.com/office/powerpoint/2010/main" val="40996119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8"/>
            <a:ext cx="12192000" cy="768085"/>
          </a:xfrm>
          <a:prstGeom prst="rect">
            <a:avLst/>
          </a:prstGeom>
        </p:spPr>
        <p:txBody>
          <a:bodyPr lIns="121912" tIns="60956" rIns="121912" bIns="60956" anchor="ctr"/>
          <a:lstStyle>
            <a:lvl1pPr marL="0" indent="0" algn="ctr">
              <a:buNone/>
              <a:defRPr sz="53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3"/>
            <a:ext cx="12192000" cy="384043"/>
          </a:xfrm>
          <a:prstGeom prst="rect">
            <a:avLst/>
          </a:prstGeom>
        </p:spPr>
        <p:txBody>
          <a:bodyPr lIns="121912" tIns="60956" rIns="121912" bIns="60956" anchor="ctr"/>
          <a:lstStyle>
            <a:lvl1pPr marL="0" indent="0" algn="ctr">
              <a:buNone/>
              <a:defRPr sz="1900" b="0" strike="noStrike" baseline="0">
                <a:latin typeface="+mn-lt"/>
                <a:ea typeface="+mj-ea"/>
                <a:cs typeface="Arial" pitchFamily="34" charset="0"/>
              </a:defRPr>
            </a:lvl1pPr>
          </a:lstStyle>
          <a:p>
            <a:pPr lvl="0"/>
            <a:r>
              <a:rPr lang="en-US" altLang="ko-KR" dirty="0"/>
              <a:t>Insert the title of your subtitle Here</a:t>
            </a:r>
          </a:p>
        </p:txBody>
      </p:sp>
      <p:pic>
        <p:nvPicPr>
          <p:cNvPr id="4099" name="Picture 3" descr="D:\Fullppt\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9259" y="3236984"/>
            <a:ext cx="2893484" cy="2885017"/>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 hasCustomPrompt="1"/>
          </p:nvPr>
        </p:nvSpPr>
        <p:spPr>
          <a:xfrm>
            <a:off x="4790358" y="3367578"/>
            <a:ext cx="2626535" cy="1789615"/>
          </a:xfrm>
          <a:prstGeom prst="rect">
            <a:avLst/>
          </a:prstGeom>
          <a:solidFill>
            <a:schemeClr val="bg1">
              <a:lumMod val="95000"/>
            </a:schemeClr>
          </a:solidFill>
        </p:spPr>
        <p:txBody>
          <a:bodyPr lIns="121912" tIns="60956" rIns="121912" bIns="60956" anchor="ctr"/>
          <a:lstStyle>
            <a:lvl1pPr marL="0" indent="0" algn="ctr">
              <a:buNone/>
              <a:defRPr sz="1600" baseline="0">
                <a:solidFill>
                  <a:schemeClr val="tx1">
                    <a:lumMod val="75000"/>
                    <a:lumOff val="25000"/>
                  </a:schemeClr>
                </a:solidFill>
                <a:latin typeface="+mn-lt"/>
                <a:cs typeface="Arial" pitchFamily="34" charset="0"/>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ltLang="ko-KR" dirty="0"/>
              <a:t>Your Picture Here</a:t>
            </a:r>
            <a:endParaRPr lang="ko-KR" altLang="en-US" dirty="0"/>
          </a:p>
        </p:txBody>
      </p:sp>
      <p:pic>
        <p:nvPicPr>
          <p:cNvPr id="13" name="Picture 2" descr="E:\002-KIMS BUSINESS\007-02-Fullslidesppt-Contents\20161206\02-\color-pencil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51972"/>
            <a:ext cx="12192000" cy="71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9698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745072" y="626219"/>
            <a:ext cx="5446928" cy="1746664"/>
          </a:xfrm>
          <a:prstGeom prst="rect">
            <a:avLst/>
          </a:prstGeom>
        </p:spPr>
        <p:txBody>
          <a:bodyPr lIns="121912" tIns="60956" rIns="121912" bIns="60956"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6745072" y="2372887"/>
            <a:ext cx="5446928" cy="384043"/>
          </a:xfrm>
          <a:prstGeom prst="rect">
            <a:avLst/>
          </a:prstGeom>
        </p:spPr>
        <p:txBody>
          <a:bodyPr lIns="121912" tIns="60956" rIns="121912" bIns="60956" anchor="ctr"/>
          <a:lstStyle>
            <a:lvl1pPr marL="0" indent="0" algn="l">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9" name="Picture Placeholder 2"/>
          <p:cNvSpPr>
            <a:spLocks noGrp="1"/>
          </p:cNvSpPr>
          <p:nvPr>
            <p:ph type="pic" idx="1" hasCustomPrompt="1"/>
          </p:nvPr>
        </p:nvSpPr>
        <p:spPr>
          <a:xfrm>
            <a:off x="1" y="0"/>
            <a:ext cx="3791744" cy="6858000"/>
          </a:xfrm>
          <a:prstGeom prst="rect">
            <a:avLst/>
          </a:prstGeom>
          <a:solidFill>
            <a:schemeClr val="bg1">
              <a:lumMod val="95000"/>
            </a:schemeClr>
          </a:solidFill>
        </p:spPr>
        <p:txBody>
          <a:bodyPr lIns="121912" tIns="60956" rIns="121912" bIns="60956" anchor="ctr"/>
          <a:lstStyle>
            <a:lvl1pPr marL="0" indent="0" algn="ctr">
              <a:buNone/>
              <a:defRPr sz="1600" baseline="0">
                <a:solidFill>
                  <a:schemeClr val="tx1">
                    <a:lumMod val="75000"/>
                    <a:lumOff val="25000"/>
                  </a:schemeClr>
                </a:solidFill>
                <a:latin typeface="+mn-lt"/>
                <a:cs typeface="Arial" pitchFamily="34" charset="0"/>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ltLang="ko-KR" dirty="0"/>
              <a:t>Your Picture Here</a:t>
            </a:r>
            <a:endParaRPr lang="ko-KR" altLang="en-US" dirty="0"/>
          </a:p>
        </p:txBody>
      </p:sp>
      <p:sp>
        <p:nvSpPr>
          <p:cNvPr id="2" name="Rectangle 1"/>
          <p:cNvSpPr/>
          <p:nvPr userDrawn="1"/>
        </p:nvSpPr>
        <p:spPr>
          <a:xfrm>
            <a:off x="3791744" y="0"/>
            <a:ext cx="232932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1219110" latinLnBrk="1"/>
            <a:endParaRPr lang="ko-KR" altLang="en-US" sz="2400">
              <a:solidFill>
                <a:prstClr val="white"/>
              </a:solidFill>
            </a:endParaRPr>
          </a:p>
        </p:txBody>
      </p:sp>
    </p:spTree>
    <p:extLst>
      <p:ext uri="{BB962C8B-B14F-4D97-AF65-F5344CB8AC3E}">
        <p14:creationId xmlns:p14="http://schemas.microsoft.com/office/powerpoint/2010/main" val="15782656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solidFill>
          <a:schemeClr val="accent2"/>
        </a:solid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6745072" y="2546432"/>
            <a:ext cx="5446928" cy="1746664"/>
          </a:xfrm>
          <a:prstGeom prst="rect">
            <a:avLst/>
          </a:prstGeom>
        </p:spPr>
        <p:txBody>
          <a:bodyPr lIns="121912" tIns="60956" rIns="121912" bIns="60956" anchor="ctr"/>
          <a:lstStyle>
            <a:lvl1pPr marL="0" indent="0" algn="l">
              <a:buNone/>
              <a:defRPr sz="4800" b="0" baseline="0">
                <a:solidFill>
                  <a:schemeClr val="bg1"/>
                </a:solidFill>
                <a:latin typeface="+mj-lt"/>
                <a:cs typeface="Arial" pitchFamily="34" charset="0"/>
              </a:defRPr>
            </a:lvl1pPr>
          </a:lstStyle>
          <a:p>
            <a:pPr lvl="0"/>
            <a:r>
              <a:rPr lang="en-US" altLang="ko-KR" dirty="0"/>
              <a:t>IMAGES &amp; CONTENTS</a:t>
            </a:r>
          </a:p>
        </p:txBody>
      </p:sp>
      <p:sp>
        <p:nvSpPr>
          <p:cNvPr id="13" name="Picture Placeholder 2"/>
          <p:cNvSpPr>
            <a:spLocks noGrp="1"/>
          </p:cNvSpPr>
          <p:nvPr>
            <p:ph type="pic" idx="1" hasCustomPrompt="1"/>
          </p:nvPr>
        </p:nvSpPr>
        <p:spPr>
          <a:xfrm>
            <a:off x="0" y="0"/>
            <a:ext cx="5999989" cy="3384000"/>
          </a:xfrm>
          <a:prstGeom prst="rect">
            <a:avLst/>
          </a:prstGeom>
          <a:solidFill>
            <a:schemeClr val="bg1">
              <a:lumMod val="95000"/>
            </a:schemeClr>
          </a:solidFill>
        </p:spPr>
        <p:txBody>
          <a:bodyPr lIns="121912" tIns="60956" rIns="121912" bIns="60956" anchor="ctr"/>
          <a:lstStyle>
            <a:lvl1pPr marL="0" indent="0" algn="ctr">
              <a:buNone/>
              <a:defRPr sz="1600" baseline="0">
                <a:solidFill>
                  <a:schemeClr val="tx1">
                    <a:lumMod val="75000"/>
                    <a:lumOff val="25000"/>
                  </a:schemeClr>
                </a:solidFill>
                <a:latin typeface="+mn-lt"/>
                <a:cs typeface="Arial" pitchFamily="34" charset="0"/>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ltLang="ko-KR" dirty="0"/>
              <a:t>Your Picture Here</a:t>
            </a:r>
            <a:endParaRPr lang="ko-KR" altLang="en-US" dirty="0"/>
          </a:p>
        </p:txBody>
      </p:sp>
      <p:sp>
        <p:nvSpPr>
          <p:cNvPr id="14" name="Picture Placeholder 2"/>
          <p:cNvSpPr>
            <a:spLocks noGrp="1"/>
          </p:cNvSpPr>
          <p:nvPr>
            <p:ph type="pic" idx="12" hasCustomPrompt="1"/>
          </p:nvPr>
        </p:nvSpPr>
        <p:spPr>
          <a:xfrm>
            <a:off x="0" y="3474000"/>
            <a:ext cx="5999989" cy="3384000"/>
          </a:xfrm>
          <a:prstGeom prst="rect">
            <a:avLst/>
          </a:prstGeom>
          <a:solidFill>
            <a:schemeClr val="bg1">
              <a:lumMod val="95000"/>
            </a:schemeClr>
          </a:solidFill>
        </p:spPr>
        <p:txBody>
          <a:bodyPr lIns="121912" tIns="60956" rIns="121912" bIns="60956" anchor="ctr"/>
          <a:lstStyle>
            <a:lvl1pPr marL="0" indent="0" algn="ctr">
              <a:buNone/>
              <a:defRPr sz="1600" baseline="0">
                <a:solidFill>
                  <a:schemeClr val="tx1">
                    <a:lumMod val="75000"/>
                    <a:lumOff val="25000"/>
                  </a:schemeClr>
                </a:solidFill>
                <a:latin typeface="+mn-lt"/>
                <a:cs typeface="Arial" pitchFamily="34" charset="0"/>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ltLang="ko-KR" dirty="0"/>
              <a:t>Your Picture Here</a:t>
            </a:r>
            <a:endParaRPr lang="ko-KR" altLang="en-US" dirty="0"/>
          </a:p>
        </p:txBody>
      </p:sp>
    </p:spTree>
    <p:extLst>
      <p:ext uri="{BB962C8B-B14F-4D97-AF65-F5344CB8AC3E}">
        <p14:creationId xmlns:p14="http://schemas.microsoft.com/office/powerpoint/2010/main" val="32906276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0"/>
            <a:ext cx="12192000" cy="6858000"/>
          </a:xfrm>
          <a:prstGeom prst="rect">
            <a:avLst/>
          </a:prstGeom>
          <a:solidFill>
            <a:schemeClr val="bg1">
              <a:lumMod val="95000"/>
            </a:schemeClr>
          </a:solidFill>
        </p:spPr>
        <p:txBody>
          <a:bodyPr lIns="121912" tIns="60956" rIns="121912" bIns="60956" anchor="ctr"/>
          <a:lstStyle>
            <a:lvl1pPr marL="0" indent="0" algn="ctr">
              <a:buNone/>
              <a:defRPr sz="1600" baseline="0">
                <a:solidFill>
                  <a:schemeClr val="tx1">
                    <a:lumMod val="75000"/>
                    <a:lumOff val="25000"/>
                  </a:schemeClr>
                </a:solidFill>
                <a:latin typeface="+mn-lt"/>
                <a:cs typeface="Arial" pitchFamily="34" charset="0"/>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ltLang="ko-KR" dirty="0"/>
              <a:t>Your Picture Here</a:t>
            </a:r>
            <a:endParaRPr lang="ko-KR" altLang="en-US" dirty="0"/>
          </a:p>
        </p:txBody>
      </p:sp>
    </p:spTree>
    <p:extLst>
      <p:ext uri="{BB962C8B-B14F-4D97-AF65-F5344CB8AC3E}">
        <p14:creationId xmlns:p14="http://schemas.microsoft.com/office/powerpoint/2010/main" val="3254196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2" name="Text Placeholder 9"/>
          <p:cNvSpPr>
            <a:spLocks noGrp="1"/>
          </p:cNvSpPr>
          <p:nvPr>
            <p:ph type="body" sz="quarter" idx="10" hasCustomPrompt="1"/>
          </p:nvPr>
        </p:nvSpPr>
        <p:spPr>
          <a:xfrm>
            <a:off x="1826654" y="640844"/>
            <a:ext cx="9988359" cy="724247"/>
          </a:xfrm>
          <a:prstGeom prst="rect">
            <a:avLst/>
          </a:prstGeom>
        </p:spPr>
        <p:txBody>
          <a:bodyPr lIns="91434" tIns="45718" rIns="91434" bIns="45718"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2" y="185109"/>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81"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5"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3" y="173187"/>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8" y="1192875"/>
            <a:ext cx="165463" cy="102540"/>
          </a:xfrm>
          <a:prstGeom prst="rect">
            <a:avLst/>
          </a:prstGeom>
        </p:spPr>
      </p:pic>
    </p:spTree>
    <p:extLst>
      <p:ext uri="{BB962C8B-B14F-4D97-AF65-F5344CB8AC3E}">
        <p14:creationId xmlns:p14="http://schemas.microsoft.com/office/powerpoint/2010/main" val="1758942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84"/>
            <a:ext cx="11573197" cy="724247"/>
          </a:xfrm>
          <a:prstGeom prst="rect">
            <a:avLst/>
          </a:prstGeom>
        </p:spPr>
        <p:txBody>
          <a:bodyPr lIns="121912" tIns="60956" rIns="121912" bIns="60956" anchor="ctr"/>
          <a:lstStyle>
            <a:lvl1pPr marL="0" indent="0" algn="ctr">
              <a:buNone/>
              <a:defRPr sz="55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9068909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9"/>
            <a:ext cx="12192000" cy="768085"/>
          </a:xfrm>
          <a:prstGeom prst="rect">
            <a:avLst/>
          </a:prstGeom>
        </p:spPr>
        <p:txBody>
          <a:bodyPr lIns="121912" tIns="60956" rIns="121912" bIns="60956" anchor="ctr"/>
          <a:lstStyle>
            <a:lvl1pPr marL="0" indent="0" algn="ctr">
              <a:buNone/>
              <a:defRPr sz="4800" b="0" baseline="0">
                <a:latin typeface="+mj-lt"/>
                <a:cs typeface="Arial" pitchFamily="34" charset="0"/>
              </a:defRPr>
            </a:lvl1pPr>
          </a:lstStyle>
          <a:p>
            <a:pPr lvl="0"/>
            <a:r>
              <a:rPr lang="en-US" altLang="ko-KR" dirty="0"/>
              <a:t>ICON SETS LAYOUT</a:t>
            </a:r>
          </a:p>
        </p:txBody>
      </p:sp>
      <p:sp>
        <p:nvSpPr>
          <p:cNvPr id="11" name="Rounded Rectangle 10"/>
          <p:cNvSpPr/>
          <p:nvPr userDrawn="1"/>
        </p:nvSpPr>
        <p:spPr>
          <a:xfrm>
            <a:off x="472013" y="1508788"/>
            <a:ext cx="3799787" cy="486556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1219110" latinLnBrk="1"/>
            <a:endParaRPr lang="ko-KR" altLang="en-US" sz="2400">
              <a:solidFill>
                <a:prstClr val="white"/>
              </a:solidFill>
            </a:endParaRPr>
          </a:p>
        </p:txBody>
      </p:sp>
      <p:sp>
        <p:nvSpPr>
          <p:cNvPr id="17" name="Rounded Rectangle 16"/>
          <p:cNvSpPr/>
          <p:nvPr userDrawn="1"/>
        </p:nvSpPr>
        <p:spPr>
          <a:xfrm>
            <a:off x="709244" y="1796671"/>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1219110" latinLnBrk="1"/>
            <a:endParaRPr lang="ko-KR" altLang="en-US" sz="2400">
              <a:solidFill>
                <a:prstClr val="white"/>
              </a:solidFill>
            </a:endParaRPr>
          </a:p>
        </p:txBody>
      </p:sp>
      <p:sp>
        <p:nvSpPr>
          <p:cNvPr id="18" name="Half Frame 17"/>
          <p:cNvSpPr/>
          <p:nvPr userDrawn="1"/>
        </p:nvSpPr>
        <p:spPr>
          <a:xfrm rot="5400000">
            <a:off x="3456861" y="1650940"/>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1219110" latinLnBrk="1"/>
            <a:endParaRPr lang="ko-KR" altLang="en-US" sz="2400">
              <a:solidFill>
                <a:prstClr val="black"/>
              </a:solidFill>
            </a:endParaRPr>
          </a:p>
        </p:txBody>
      </p:sp>
    </p:spTree>
    <p:extLst>
      <p:ext uri="{BB962C8B-B14F-4D97-AF65-F5344CB8AC3E}">
        <p14:creationId xmlns:p14="http://schemas.microsoft.com/office/powerpoint/2010/main" val="11665493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209552"/>
            <a:ext cx="9855200" cy="563563"/>
          </a:xfrm>
          <a:prstGeom prst="rect">
            <a:avLst/>
          </a:prstGeom>
        </p:spPr>
        <p:txBody>
          <a:bodyPr lIns="121912" tIns="60956" rIns="121912" bIns="60956"/>
          <a:lstStyle/>
          <a:p>
            <a:r>
              <a:rPr lang="en-US" smtClean="0"/>
              <a:t>Click to edit Master title style</a:t>
            </a:r>
            <a:endParaRPr lang="en-US"/>
          </a:p>
        </p:txBody>
      </p:sp>
      <p:sp>
        <p:nvSpPr>
          <p:cNvPr id="3" name="Content Placeholder 2"/>
          <p:cNvSpPr>
            <a:spLocks noGrp="1"/>
          </p:cNvSpPr>
          <p:nvPr>
            <p:ph idx="1"/>
          </p:nvPr>
        </p:nvSpPr>
        <p:spPr>
          <a:xfrm>
            <a:off x="1035052" y="1347791"/>
            <a:ext cx="10344149" cy="4914900"/>
          </a:xfrm>
          <a:prstGeom prst="rect">
            <a:avLst/>
          </a:prstGeom>
        </p:spPr>
        <p:txBody>
          <a:bodyPr lIns="121912" tIns="60956" rIns="121912" bIns="6095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429379"/>
            <a:ext cx="2844800" cy="320675"/>
          </a:xfrm>
          <a:prstGeom prst="rect">
            <a:avLst/>
          </a:prstGeom>
        </p:spPr>
        <p:txBody>
          <a:bodyPr lIns="121912" tIns="60956" rIns="121912" bIns="60956"/>
          <a:lstStyle>
            <a:lvl1pPr>
              <a:defRPr/>
            </a:lvl1pPr>
          </a:lstStyle>
          <a:p>
            <a:pPr defTabSz="1219110" latinLnBrk="1"/>
            <a:endParaRPr lang="en-US" sz="2400">
              <a:solidFill>
                <a:prstClr val="black"/>
              </a:solidFill>
            </a:endParaRPr>
          </a:p>
        </p:txBody>
      </p:sp>
      <p:sp>
        <p:nvSpPr>
          <p:cNvPr id="5" name="Footer Placeholder 4"/>
          <p:cNvSpPr>
            <a:spLocks noGrp="1"/>
          </p:cNvSpPr>
          <p:nvPr>
            <p:ph type="ftr" sz="quarter" idx="11"/>
          </p:nvPr>
        </p:nvSpPr>
        <p:spPr>
          <a:xfrm>
            <a:off x="4165600" y="6429379"/>
            <a:ext cx="3860800" cy="320675"/>
          </a:xfrm>
          <a:prstGeom prst="rect">
            <a:avLst/>
          </a:prstGeom>
        </p:spPr>
        <p:txBody>
          <a:bodyPr lIns="121912" tIns="60956" rIns="121912" bIns="60956"/>
          <a:lstStyle>
            <a:lvl1pPr>
              <a:defRPr/>
            </a:lvl1pPr>
          </a:lstStyle>
          <a:p>
            <a:pPr defTabSz="1219110" latinLnBrk="1"/>
            <a:endParaRPr lang="en-US" sz="2400">
              <a:solidFill>
                <a:prstClr val="black"/>
              </a:solidFill>
            </a:endParaRPr>
          </a:p>
        </p:txBody>
      </p:sp>
      <p:sp>
        <p:nvSpPr>
          <p:cNvPr id="6" name="Slide Number Placeholder 5"/>
          <p:cNvSpPr>
            <a:spLocks noGrp="1"/>
          </p:cNvSpPr>
          <p:nvPr>
            <p:ph type="sldNum" sz="quarter" idx="12"/>
          </p:nvPr>
        </p:nvSpPr>
        <p:spPr>
          <a:xfrm>
            <a:off x="8737600" y="6429379"/>
            <a:ext cx="2844800" cy="320675"/>
          </a:xfrm>
          <a:prstGeom prst="rect">
            <a:avLst/>
          </a:prstGeom>
        </p:spPr>
        <p:txBody>
          <a:bodyPr lIns="121912" tIns="60956" rIns="121912" bIns="60956"/>
          <a:lstStyle>
            <a:lvl1pPr>
              <a:defRPr/>
            </a:lvl1pPr>
          </a:lstStyle>
          <a:p>
            <a:pPr defTabSz="1219110" latinLnBrk="1"/>
            <a:fld id="{D9B9E8D5-F2DC-46CA-B8D7-A8BA0CCDFAFB}" type="slidenum">
              <a:rPr lang="en-US" sz="2400" smtClean="0">
                <a:solidFill>
                  <a:prstClr val="black"/>
                </a:solidFill>
              </a:rPr>
              <a:pPr defTabSz="1219110" latinLnBrk="1"/>
              <a:t>‹#›</a:t>
            </a:fld>
            <a:endParaRPr lang="en-US" sz="2400">
              <a:solidFill>
                <a:prstClr val="black"/>
              </a:solidFill>
            </a:endParaRPr>
          </a:p>
        </p:txBody>
      </p:sp>
    </p:spTree>
    <p:extLst>
      <p:ext uri="{BB962C8B-B14F-4D97-AF65-F5344CB8AC3E}">
        <p14:creationId xmlns:p14="http://schemas.microsoft.com/office/powerpoint/2010/main" val="23292967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19091"/>
            <a:ext cx="10871200" cy="563563"/>
          </a:xfrm>
          <a:prstGeom prst="rect">
            <a:avLst/>
          </a:prstGeom>
        </p:spPr>
        <p:txBody>
          <a:bodyPr lIns="121912" tIns="60956" rIns="121912" bIns="60956"/>
          <a:lstStyle/>
          <a:p>
            <a:r>
              <a:rPr lang="en-US" smtClean="0"/>
              <a:t>Click to edit Master title style</a:t>
            </a:r>
            <a:endParaRPr lang="en-US"/>
          </a:p>
        </p:txBody>
      </p:sp>
      <p:sp>
        <p:nvSpPr>
          <p:cNvPr id="3" name="Date Placeholder 2"/>
          <p:cNvSpPr>
            <a:spLocks noGrp="1"/>
          </p:cNvSpPr>
          <p:nvPr>
            <p:ph type="dt" sz="half" idx="10"/>
          </p:nvPr>
        </p:nvSpPr>
        <p:spPr>
          <a:xfrm>
            <a:off x="609600" y="6400803"/>
            <a:ext cx="2844800" cy="320675"/>
          </a:xfrm>
          <a:prstGeom prst="rect">
            <a:avLst/>
          </a:prstGeom>
        </p:spPr>
        <p:txBody>
          <a:bodyPr lIns="121912" tIns="60956" rIns="121912" bIns="60956"/>
          <a:lstStyle>
            <a:lvl1pPr>
              <a:defRPr/>
            </a:lvl1pPr>
          </a:lstStyle>
          <a:p>
            <a:pPr defTabSz="1219110" latinLnBrk="1"/>
            <a:endParaRPr lang="en-US" sz="2400">
              <a:solidFill>
                <a:prstClr val="black"/>
              </a:solidFill>
            </a:endParaRPr>
          </a:p>
        </p:txBody>
      </p:sp>
      <p:sp>
        <p:nvSpPr>
          <p:cNvPr id="4" name="Footer Placeholder 3"/>
          <p:cNvSpPr>
            <a:spLocks noGrp="1"/>
          </p:cNvSpPr>
          <p:nvPr>
            <p:ph type="ftr" sz="quarter" idx="11"/>
          </p:nvPr>
        </p:nvSpPr>
        <p:spPr>
          <a:xfrm>
            <a:off x="4165600" y="6400803"/>
            <a:ext cx="3860800" cy="320675"/>
          </a:xfrm>
          <a:prstGeom prst="rect">
            <a:avLst/>
          </a:prstGeom>
        </p:spPr>
        <p:txBody>
          <a:bodyPr lIns="121912" tIns="60956" rIns="121912" bIns="60956"/>
          <a:lstStyle>
            <a:lvl1pPr>
              <a:defRPr/>
            </a:lvl1pPr>
          </a:lstStyle>
          <a:p>
            <a:pPr defTabSz="1219110" latinLnBrk="1"/>
            <a:endParaRPr lang="en-US" sz="2400">
              <a:solidFill>
                <a:prstClr val="black"/>
              </a:solidFill>
            </a:endParaRPr>
          </a:p>
        </p:txBody>
      </p:sp>
      <p:sp>
        <p:nvSpPr>
          <p:cNvPr id="5" name="Slide Number Placeholder 4"/>
          <p:cNvSpPr>
            <a:spLocks noGrp="1"/>
          </p:cNvSpPr>
          <p:nvPr>
            <p:ph type="sldNum" sz="quarter" idx="12"/>
          </p:nvPr>
        </p:nvSpPr>
        <p:spPr>
          <a:xfrm>
            <a:off x="8737600" y="6524625"/>
            <a:ext cx="2844800" cy="152400"/>
          </a:xfrm>
          <a:prstGeom prst="rect">
            <a:avLst/>
          </a:prstGeom>
        </p:spPr>
        <p:txBody>
          <a:bodyPr lIns="121912" tIns="60956" rIns="121912" bIns="60956"/>
          <a:lstStyle>
            <a:lvl1pPr>
              <a:defRPr/>
            </a:lvl1pPr>
          </a:lstStyle>
          <a:p>
            <a:pPr defTabSz="1219110" latinLnBrk="1"/>
            <a:r>
              <a:rPr lang="en-US" sz="2400" smtClean="0">
                <a:solidFill>
                  <a:prstClr val="black"/>
                </a:solidFill>
              </a:rPr>
              <a:t>www.themegallery.com</a:t>
            </a:r>
            <a:endParaRPr lang="en-US" sz="2400">
              <a:solidFill>
                <a:prstClr val="black"/>
              </a:solidFill>
            </a:endParaRPr>
          </a:p>
        </p:txBody>
      </p:sp>
    </p:spTree>
    <p:extLst>
      <p:ext uri="{BB962C8B-B14F-4D97-AF65-F5344CB8AC3E}">
        <p14:creationId xmlns:p14="http://schemas.microsoft.com/office/powerpoint/2010/main" val="33370941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asic Layout">
    <p:bg>
      <p:bgPr>
        <a:solidFill>
          <a:schemeClr val="bg1"/>
        </a:solidFill>
        <a:effectLst/>
      </p:bgPr>
    </p:bg>
    <p:spTree>
      <p:nvGrpSpPr>
        <p:cNvPr id="1" name=""/>
        <p:cNvGrpSpPr/>
        <p:nvPr/>
      </p:nvGrpSpPr>
      <p:grpSpPr>
        <a:xfrm>
          <a:off x="0" y="0"/>
          <a:ext cx="0" cy="0"/>
          <a:chOff x="0" y="0"/>
          <a:chExt cx="0" cy="0"/>
        </a:xfrm>
      </p:grpSpPr>
      <p:pic>
        <p:nvPicPr>
          <p:cNvPr id="2051" name="Picture 3" descr="E:\002-KIMS BUSINESS\007-02-Fullslidesppt-Contents\20161206\02-\blue-penci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0" y="3813045"/>
            <a:ext cx="5157105" cy="304495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9"/>
          <p:cNvSpPr>
            <a:spLocks noGrp="1"/>
          </p:cNvSpPr>
          <p:nvPr>
            <p:ph type="body" sz="quarter" idx="10" hasCustomPrompt="1"/>
          </p:nvPr>
        </p:nvSpPr>
        <p:spPr>
          <a:xfrm>
            <a:off x="911424" y="644693"/>
            <a:ext cx="3456384" cy="1632181"/>
          </a:xfrm>
          <a:prstGeom prst="rect">
            <a:avLst/>
          </a:prstGeom>
        </p:spPr>
        <p:txBody>
          <a:bodyPr lIns="121917" tIns="60958" rIns="121917" bIns="60958" anchor="ctr"/>
          <a:lstStyle>
            <a:lvl1pPr marL="0" indent="0" algn="l">
              <a:buNone/>
              <a:defRPr sz="4800" b="0" baseline="0">
                <a:solidFill>
                  <a:schemeClr val="accent3"/>
                </a:solidFill>
                <a:latin typeface="+mj-lt"/>
                <a:cs typeface="Arial" pitchFamily="34" charset="0"/>
              </a:defRPr>
            </a:lvl1pPr>
          </a:lstStyle>
          <a:p>
            <a:pPr lvl="0"/>
            <a:r>
              <a:rPr lang="en-US" altLang="ko-KR" dirty="0"/>
              <a:t>BASIC LAYOUT</a:t>
            </a:r>
          </a:p>
        </p:txBody>
      </p:sp>
      <p:sp>
        <p:nvSpPr>
          <p:cNvPr id="5" name="Text Placeholder 9"/>
          <p:cNvSpPr>
            <a:spLocks noGrp="1"/>
          </p:cNvSpPr>
          <p:nvPr>
            <p:ph type="body" sz="quarter" idx="11" hasCustomPrompt="1"/>
          </p:nvPr>
        </p:nvSpPr>
        <p:spPr>
          <a:xfrm>
            <a:off x="911424" y="2276874"/>
            <a:ext cx="3456384" cy="768085"/>
          </a:xfrm>
          <a:prstGeom prst="rect">
            <a:avLst/>
          </a:prstGeom>
        </p:spPr>
        <p:txBody>
          <a:bodyPr lIns="121917" tIns="60958" rIns="121917" bIns="60958" anchor="ctr"/>
          <a:lstStyle>
            <a:lvl1pPr marL="0" indent="0" algn="l">
              <a:buNone/>
              <a:defRPr sz="1900" b="0" baseline="0">
                <a:solidFill>
                  <a:schemeClr val="tx1">
                    <a:lumMod val="75000"/>
                    <a:lumOff val="25000"/>
                  </a:schemeClr>
                </a:solidFill>
                <a:latin typeface="Arial" pitchFamily="34" charset="0"/>
                <a:cs typeface="Arial" pitchFamily="34" charset="0"/>
              </a:defRPr>
            </a:lvl1pPr>
          </a:lstStyle>
          <a:p>
            <a:pPr lvl="0"/>
            <a:r>
              <a:rPr lang="en-US" altLang="ko-KR" dirty="0"/>
              <a:t>Insert the title </a:t>
            </a:r>
          </a:p>
          <a:p>
            <a:pPr lvl="0"/>
            <a:r>
              <a:rPr lang="en-US" altLang="ko-KR" dirty="0"/>
              <a:t>of your subtitle Here</a:t>
            </a:r>
          </a:p>
        </p:txBody>
      </p:sp>
    </p:spTree>
    <p:extLst>
      <p:ext uri="{BB962C8B-B14F-4D97-AF65-F5344CB8AC3E}">
        <p14:creationId xmlns:p14="http://schemas.microsoft.com/office/powerpoint/2010/main" val="11644526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9"/>
            <a:ext cx="12192000" cy="768085"/>
          </a:xfrm>
          <a:prstGeom prst="rect">
            <a:avLst/>
          </a:prstGeom>
        </p:spPr>
        <p:txBody>
          <a:bodyPr lIns="121917" tIns="60958" rIns="121917" bIns="60958" anchor="ctr"/>
          <a:lstStyle>
            <a:lvl1pPr marL="0" indent="0" algn="ctr">
              <a:buNone/>
              <a:defRPr sz="48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5"/>
            <a:ext cx="12192000"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51972"/>
            <a:ext cx="12192000" cy="71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3676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5" name="Freeform 4"/>
          <p:cNvSpPr/>
          <p:nvPr userDrawn="1"/>
        </p:nvSpPr>
        <p:spPr>
          <a:xfrm>
            <a:off x="5088810" y="3352278"/>
            <a:ext cx="1728193" cy="3530996"/>
          </a:xfrm>
          <a:custGeom>
            <a:avLst/>
            <a:gdLst>
              <a:gd name="connsiteX0" fmla="*/ 1847850 w 3571875"/>
              <a:gd name="connsiteY0" fmla="*/ 6791325 h 6791325"/>
              <a:gd name="connsiteX1" fmla="*/ 3571875 w 3571875"/>
              <a:gd name="connsiteY1" fmla="*/ 6781800 h 6791325"/>
              <a:gd name="connsiteX2" fmla="*/ 2514600 w 3571875"/>
              <a:gd name="connsiteY2" fmla="*/ 3819525 h 6791325"/>
              <a:gd name="connsiteX3" fmla="*/ 2390775 w 3571875"/>
              <a:gd name="connsiteY3" fmla="*/ 3267075 h 6791325"/>
              <a:gd name="connsiteX4" fmla="*/ 2752725 w 3571875"/>
              <a:gd name="connsiteY4" fmla="*/ 2162175 h 6791325"/>
              <a:gd name="connsiteX5" fmla="*/ 3390900 w 3571875"/>
              <a:gd name="connsiteY5" fmla="*/ 1247775 h 6791325"/>
              <a:gd name="connsiteX6" fmla="*/ 3209925 w 3571875"/>
              <a:gd name="connsiteY6" fmla="*/ 1133475 h 6791325"/>
              <a:gd name="connsiteX7" fmla="*/ 2543175 w 3571875"/>
              <a:gd name="connsiteY7" fmla="*/ 1857375 h 6791325"/>
              <a:gd name="connsiteX8" fmla="*/ 2371725 w 3571875"/>
              <a:gd name="connsiteY8" fmla="*/ 1752600 h 6791325"/>
              <a:gd name="connsiteX9" fmla="*/ 2771775 w 3571875"/>
              <a:gd name="connsiteY9" fmla="*/ 390525 h 6791325"/>
              <a:gd name="connsiteX10" fmla="*/ 2486025 w 3571875"/>
              <a:gd name="connsiteY10" fmla="*/ 295275 h 6791325"/>
              <a:gd name="connsiteX11" fmla="*/ 2124075 w 3571875"/>
              <a:gd name="connsiteY11" fmla="*/ 1609725 h 6791325"/>
              <a:gd name="connsiteX12" fmla="*/ 1971675 w 3571875"/>
              <a:gd name="connsiteY12" fmla="*/ 1495425 h 6791325"/>
              <a:gd name="connsiteX13" fmla="*/ 1990725 w 3571875"/>
              <a:gd name="connsiteY13" fmla="*/ 0 h 6791325"/>
              <a:gd name="connsiteX14" fmla="*/ 1790700 w 3571875"/>
              <a:gd name="connsiteY14" fmla="*/ 66675 h 6791325"/>
              <a:gd name="connsiteX15" fmla="*/ 1724025 w 3571875"/>
              <a:gd name="connsiteY15" fmla="*/ 1514475 h 6791325"/>
              <a:gd name="connsiteX16" fmla="*/ 1524000 w 3571875"/>
              <a:gd name="connsiteY16" fmla="*/ 1504950 h 6791325"/>
              <a:gd name="connsiteX17" fmla="*/ 1352550 w 3571875"/>
              <a:gd name="connsiteY17" fmla="*/ 123825 h 6791325"/>
              <a:gd name="connsiteX18" fmla="*/ 1171575 w 3571875"/>
              <a:gd name="connsiteY18" fmla="*/ 123825 h 6791325"/>
              <a:gd name="connsiteX19" fmla="*/ 1219200 w 3571875"/>
              <a:gd name="connsiteY19" fmla="*/ 1638300 h 6791325"/>
              <a:gd name="connsiteX20" fmla="*/ 1057275 w 3571875"/>
              <a:gd name="connsiteY20" fmla="*/ 2190750 h 6791325"/>
              <a:gd name="connsiteX21" fmla="*/ 800100 w 3571875"/>
              <a:gd name="connsiteY21" fmla="*/ 2247900 h 6791325"/>
              <a:gd name="connsiteX22" fmla="*/ 85725 w 3571875"/>
              <a:gd name="connsiteY22" fmla="*/ 1733550 h 6791325"/>
              <a:gd name="connsiteX23" fmla="*/ 0 w 3571875"/>
              <a:gd name="connsiteY23" fmla="*/ 2038350 h 6791325"/>
              <a:gd name="connsiteX24" fmla="*/ 609600 w 3571875"/>
              <a:gd name="connsiteY24" fmla="*/ 2743200 h 6791325"/>
              <a:gd name="connsiteX25" fmla="*/ 1238250 w 3571875"/>
              <a:gd name="connsiteY25" fmla="*/ 3476625 h 6791325"/>
              <a:gd name="connsiteX26" fmla="*/ 1457325 w 3571875"/>
              <a:gd name="connsiteY26" fmla="*/ 4010025 h 6791325"/>
              <a:gd name="connsiteX27" fmla="*/ 1847850 w 3571875"/>
              <a:gd name="connsiteY27" fmla="*/ 6791325 h 6791325"/>
              <a:gd name="connsiteX0" fmla="*/ 1889034 w 3613059"/>
              <a:gd name="connsiteY0" fmla="*/ 6791325 h 6791325"/>
              <a:gd name="connsiteX1" fmla="*/ 3613059 w 3613059"/>
              <a:gd name="connsiteY1" fmla="*/ 6781800 h 6791325"/>
              <a:gd name="connsiteX2" fmla="*/ 2555784 w 3613059"/>
              <a:gd name="connsiteY2" fmla="*/ 3819525 h 6791325"/>
              <a:gd name="connsiteX3" fmla="*/ 2431959 w 3613059"/>
              <a:gd name="connsiteY3" fmla="*/ 3267075 h 6791325"/>
              <a:gd name="connsiteX4" fmla="*/ 2793909 w 3613059"/>
              <a:gd name="connsiteY4" fmla="*/ 2162175 h 6791325"/>
              <a:gd name="connsiteX5" fmla="*/ 3432084 w 3613059"/>
              <a:gd name="connsiteY5" fmla="*/ 1247775 h 6791325"/>
              <a:gd name="connsiteX6" fmla="*/ 3251109 w 3613059"/>
              <a:gd name="connsiteY6" fmla="*/ 1133475 h 6791325"/>
              <a:gd name="connsiteX7" fmla="*/ 2584359 w 3613059"/>
              <a:gd name="connsiteY7" fmla="*/ 1857375 h 6791325"/>
              <a:gd name="connsiteX8" fmla="*/ 2412909 w 3613059"/>
              <a:gd name="connsiteY8" fmla="*/ 1752600 h 6791325"/>
              <a:gd name="connsiteX9" fmla="*/ 2812959 w 3613059"/>
              <a:gd name="connsiteY9" fmla="*/ 390525 h 6791325"/>
              <a:gd name="connsiteX10" fmla="*/ 2527209 w 3613059"/>
              <a:gd name="connsiteY10" fmla="*/ 295275 h 6791325"/>
              <a:gd name="connsiteX11" fmla="*/ 2165259 w 3613059"/>
              <a:gd name="connsiteY11" fmla="*/ 1609725 h 6791325"/>
              <a:gd name="connsiteX12" fmla="*/ 2012859 w 3613059"/>
              <a:gd name="connsiteY12" fmla="*/ 1495425 h 6791325"/>
              <a:gd name="connsiteX13" fmla="*/ 2031909 w 3613059"/>
              <a:gd name="connsiteY13" fmla="*/ 0 h 6791325"/>
              <a:gd name="connsiteX14" fmla="*/ 1831884 w 3613059"/>
              <a:gd name="connsiteY14" fmla="*/ 66675 h 6791325"/>
              <a:gd name="connsiteX15" fmla="*/ 1765209 w 3613059"/>
              <a:gd name="connsiteY15" fmla="*/ 1514475 h 6791325"/>
              <a:gd name="connsiteX16" fmla="*/ 1565184 w 3613059"/>
              <a:gd name="connsiteY16" fmla="*/ 1504950 h 6791325"/>
              <a:gd name="connsiteX17" fmla="*/ 1393734 w 3613059"/>
              <a:gd name="connsiteY17" fmla="*/ 123825 h 6791325"/>
              <a:gd name="connsiteX18" fmla="*/ 1212759 w 3613059"/>
              <a:gd name="connsiteY18" fmla="*/ 123825 h 6791325"/>
              <a:gd name="connsiteX19" fmla="*/ 1260384 w 3613059"/>
              <a:gd name="connsiteY19" fmla="*/ 1638300 h 6791325"/>
              <a:gd name="connsiteX20" fmla="*/ 1098459 w 3613059"/>
              <a:gd name="connsiteY20" fmla="*/ 2190750 h 6791325"/>
              <a:gd name="connsiteX21" fmla="*/ 841284 w 3613059"/>
              <a:gd name="connsiteY21" fmla="*/ 2247900 h 6791325"/>
              <a:gd name="connsiteX22" fmla="*/ 126909 w 3613059"/>
              <a:gd name="connsiteY22" fmla="*/ 1733550 h 6791325"/>
              <a:gd name="connsiteX23" fmla="*/ 41184 w 3613059"/>
              <a:gd name="connsiteY23" fmla="*/ 2038350 h 6791325"/>
              <a:gd name="connsiteX24" fmla="*/ 650784 w 3613059"/>
              <a:gd name="connsiteY24" fmla="*/ 2743200 h 6791325"/>
              <a:gd name="connsiteX25" fmla="*/ 1279434 w 3613059"/>
              <a:gd name="connsiteY25" fmla="*/ 3476625 h 6791325"/>
              <a:gd name="connsiteX26" fmla="*/ 1498509 w 3613059"/>
              <a:gd name="connsiteY26" fmla="*/ 4010025 h 6791325"/>
              <a:gd name="connsiteX27" fmla="*/ 1889034 w 3613059"/>
              <a:gd name="connsiteY27" fmla="*/ 6791325 h 6791325"/>
              <a:gd name="connsiteX0" fmla="*/ 1872461 w 3596486"/>
              <a:gd name="connsiteY0" fmla="*/ 6791325 h 6791325"/>
              <a:gd name="connsiteX1" fmla="*/ 3596486 w 3596486"/>
              <a:gd name="connsiteY1" fmla="*/ 6781800 h 6791325"/>
              <a:gd name="connsiteX2" fmla="*/ 2539211 w 3596486"/>
              <a:gd name="connsiteY2" fmla="*/ 3819525 h 6791325"/>
              <a:gd name="connsiteX3" fmla="*/ 2415386 w 3596486"/>
              <a:gd name="connsiteY3" fmla="*/ 3267075 h 6791325"/>
              <a:gd name="connsiteX4" fmla="*/ 2777336 w 3596486"/>
              <a:gd name="connsiteY4" fmla="*/ 2162175 h 6791325"/>
              <a:gd name="connsiteX5" fmla="*/ 3415511 w 3596486"/>
              <a:gd name="connsiteY5" fmla="*/ 1247775 h 6791325"/>
              <a:gd name="connsiteX6" fmla="*/ 3234536 w 3596486"/>
              <a:gd name="connsiteY6" fmla="*/ 1133475 h 6791325"/>
              <a:gd name="connsiteX7" fmla="*/ 2567786 w 3596486"/>
              <a:gd name="connsiteY7" fmla="*/ 1857375 h 6791325"/>
              <a:gd name="connsiteX8" fmla="*/ 2396336 w 3596486"/>
              <a:gd name="connsiteY8" fmla="*/ 1752600 h 6791325"/>
              <a:gd name="connsiteX9" fmla="*/ 2796386 w 3596486"/>
              <a:gd name="connsiteY9" fmla="*/ 390525 h 6791325"/>
              <a:gd name="connsiteX10" fmla="*/ 2510636 w 3596486"/>
              <a:gd name="connsiteY10" fmla="*/ 295275 h 6791325"/>
              <a:gd name="connsiteX11" fmla="*/ 2148686 w 3596486"/>
              <a:gd name="connsiteY11" fmla="*/ 1609725 h 6791325"/>
              <a:gd name="connsiteX12" fmla="*/ 1996286 w 3596486"/>
              <a:gd name="connsiteY12" fmla="*/ 1495425 h 6791325"/>
              <a:gd name="connsiteX13" fmla="*/ 2015336 w 3596486"/>
              <a:gd name="connsiteY13" fmla="*/ 0 h 6791325"/>
              <a:gd name="connsiteX14" fmla="*/ 1815311 w 3596486"/>
              <a:gd name="connsiteY14" fmla="*/ 66675 h 6791325"/>
              <a:gd name="connsiteX15" fmla="*/ 1748636 w 3596486"/>
              <a:gd name="connsiteY15" fmla="*/ 1514475 h 6791325"/>
              <a:gd name="connsiteX16" fmla="*/ 1548611 w 3596486"/>
              <a:gd name="connsiteY16" fmla="*/ 1504950 h 6791325"/>
              <a:gd name="connsiteX17" fmla="*/ 1377161 w 3596486"/>
              <a:gd name="connsiteY17" fmla="*/ 123825 h 6791325"/>
              <a:gd name="connsiteX18" fmla="*/ 1196186 w 3596486"/>
              <a:gd name="connsiteY18" fmla="*/ 123825 h 6791325"/>
              <a:gd name="connsiteX19" fmla="*/ 1243811 w 3596486"/>
              <a:gd name="connsiteY19" fmla="*/ 1638300 h 6791325"/>
              <a:gd name="connsiteX20" fmla="*/ 1081886 w 3596486"/>
              <a:gd name="connsiteY20" fmla="*/ 2190750 h 6791325"/>
              <a:gd name="connsiteX21" fmla="*/ 824711 w 3596486"/>
              <a:gd name="connsiteY21" fmla="*/ 2247900 h 6791325"/>
              <a:gd name="connsiteX22" fmla="*/ 110336 w 3596486"/>
              <a:gd name="connsiteY22" fmla="*/ 1733550 h 6791325"/>
              <a:gd name="connsiteX23" fmla="*/ 76998 w 3596486"/>
              <a:gd name="connsiteY23" fmla="*/ 2038350 h 6791325"/>
              <a:gd name="connsiteX24" fmla="*/ 634211 w 3596486"/>
              <a:gd name="connsiteY24" fmla="*/ 2743200 h 6791325"/>
              <a:gd name="connsiteX25" fmla="*/ 1262861 w 3596486"/>
              <a:gd name="connsiteY25" fmla="*/ 3476625 h 6791325"/>
              <a:gd name="connsiteX26" fmla="*/ 1481936 w 3596486"/>
              <a:gd name="connsiteY26" fmla="*/ 4010025 h 6791325"/>
              <a:gd name="connsiteX27" fmla="*/ 1872461 w 3596486"/>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93297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814105 h 6814105"/>
              <a:gd name="connsiteX1" fmla="*/ 3693484 w 3693484"/>
              <a:gd name="connsiteY1" fmla="*/ 6804580 h 6814105"/>
              <a:gd name="connsiteX2" fmla="*/ 2636209 w 3693484"/>
              <a:gd name="connsiteY2" fmla="*/ 3842305 h 6814105"/>
              <a:gd name="connsiteX3" fmla="*/ 2512384 w 3693484"/>
              <a:gd name="connsiteY3" fmla="*/ 3289855 h 6814105"/>
              <a:gd name="connsiteX4" fmla="*/ 2874334 w 3693484"/>
              <a:gd name="connsiteY4" fmla="*/ 2184955 h 6814105"/>
              <a:gd name="connsiteX5" fmla="*/ 3512509 w 3693484"/>
              <a:gd name="connsiteY5" fmla="*/ 1270555 h 6814105"/>
              <a:gd name="connsiteX6" fmla="*/ 3331534 w 3693484"/>
              <a:gd name="connsiteY6" fmla="*/ 1156255 h 6814105"/>
              <a:gd name="connsiteX7" fmla="*/ 2664784 w 3693484"/>
              <a:gd name="connsiteY7" fmla="*/ 1880155 h 6814105"/>
              <a:gd name="connsiteX8" fmla="*/ 2493334 w 3693484"/>
              <a:gd name="connsiteY8" fmla="*/ 1775380 h 6814105"/>
              <a:gd name="connsiteX9" fmla="*/ 2893384 w 3693484"/>
              <a:gd name="connsiteY9" fmla="*/ 413305 h 6814105"/>
              <a:gd name="connsiteX10" fmla="*/ 2607634 w 3693484"/>
              <a:gd name="connsiteY10" fmla="*/ 318055 h 6814105"/>
              <a:gd name="connsiteX11" fmla="*/ 2245684 w 3693484"/>
              <a:gd name="connsiteY11" fmla="*/ 1632505 h 6814105"/>
              <a:gd name="connsiteX12" fmla="*/ 2131384 w 3693484"/>
              <a:gd name="connsiteY12" fmla="*/ 1565830 h 6814105"/>
              <a:gd name="connsiteX13" fmla="*/ 2193297 w 3693484"/>
              <a:gd name="connsiteY13" fmla="*/ 122792 h 6814105"/>
              <a:gd name="connsiteX14" fmla="*/ 1878971 w 3693484"/>
              <a:gd name="connsiteY14" fmla="*/ 132318 h 6814105"/>
              <a:gd name="connsiteX15" fmla="*/ 1798009 w 3693484"/>
              <a:gd name="connsiteY15" fmla="*/ 1522968 h 6814105"/>
              <a:gd name="connsiteX16" fmla="*/ 1674184 w 3693484"/>
              <a:gd name="connsiteY16" fmla="*/ 1527729 h 6814105"/>
              <a:gd name="connsiteX17" fmla="*/ 1593221 w 3693484"/>
              <a:gd name="connsiteY17" fmla="*/ 346630 h 6814105"/>
              <a:gd name="connsiteX18" fmla="*/ 1307472 w 3693484"/>
              <a:gd name="connsiteY18" fmla="*/ 337105 h 6814105"/>
              <a:gd name="connsiteX19" fmla="*/ 1312234 w 3693484"/>
              <a:gd name="connsiteY19" fmla="*/ 1603930 h 6814105"/>
              <a:gd name="connsiteX20" fmla="*/ 1259846 w 3693484"/>
              <a:gd name="connsiteY20" fmla="*/ 1994455 h 6814105"/>
              <a:gd name="connsiteX21" fmla="*/ 902659 w 3693484"/>
              <a:gd name="connsiteY21" fmla="*/ 2270680 h 6814105"/>
              <a:gd name="connsiteX22" fmla="*/ 207334 w 3693484"/>
              <a:gd name="connsiteY22" fmla="*/ 1756330 h 6814105"/>
              <a:gd name="connsiteX23" fmla="*/ 173996 w 3693484"/>
              <a:gd name="connsiteY23" fmla="*/ 2061130 h 6814105"/>
              <a:gd name="connsiteX24" fmla="*/ 731209 w 3693484"/>
              <a:gd name="connsiteY24" fmla="*/ 2765980 h 6814105"/>
              <a:gd name="connsiteX25" fmla="*/ 1359859 w 3693484"/>
              <a:gd name="connsiteY25" fmla="*/ 3499405 h 6814105"/>
              <a:gd name="connsiteX26" fmla="*/ 1578934 w 3693484"/>
              <a:gd name="connsiteY26" fmla="*/ 4032805 h 6814105"/>
              <a:gd name="connsiteX27" fmla="*/ 1969459 w 3693484"/>
              <a:gd name="connsiteY27" fmla="*/ 6814105 h 6814105"/>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45684 w 3693484"/>
              <a:gd name="connsiteY11" fmla="*/ 1663910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21922 w 3693484"/>
              <a:gd name="connsiteY10" fmla="*/ 401847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598109 w 3693484"/>
              <a:gd name="connsiteY7" fmla="*/ 18496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64809 w 3693484"/>
              <a:gd name="connsiteY4" fmla="*/ 219731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83859 w 3693484"/>
              <a:gd name="connsiteY4" fmla="*/ 2092535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21959 w 3693484"/>
              <a:gd name="connsiteY4" fmla="*/ 2097298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59934 w 3693484"/>
              <a:gd name="connsiteY0" fmla="*/ 6707398 h 6835985"/>
              <a:gd name="connsiteX1" fmla="*/ 3693484 w 3693484"/>
              <a:gd name="connsiteY1" fmla="*/ 6835985 h 6835985"/>
              <a:gd name="connsiteX2" fmla="*/ 2640971 w 3693484"/>
              <a:gd name="connsiteY2" fmla="*/ 3878472 h 6835985"/>
              <a:gd name="connsiteX3" fmla="*/ 2517146 w 3693484"/>
              <a:gd name="connsiteY3" fmla="*/ 3345073 h 6835985"/>
              <a:gd name="connsiteX4" fmla="*/ 2755270 w 3693484"/>
              <a:gd name="connsiteY4" fmla="*/ 2811673 h 6835985"/>
              <a:gd name="connsiteX5" fmla="*/ 2864809 w 3693484"/>
              <a:gd name="connsiteY5" fmla="*/ 2192548 h 6835985"/>
              <a:gd name="connsiteX6" fmla="*/ 3512509 w 3693484"/>
              <a:gd name="connsiteY6" fmla="*/ 1301960 h 6835985"/>
              <a:gd name="connsiteX7" fmla="*/ 3298197 w 3693484"/>
              <a:gd name="connsiteY7" fmla="*/ 1178135 h 6835985"/>
              <a:gd name="connsiteX8" fmla="*/ 2607634 w 3693484"/>
              <a:gd name="connsiteY8" fmla="*/ 1878222 h 6835985"/>
              <a:gd name="connsiteX9" fmla="*/ 2531434 w 3693484"/>
              <a:gd name="connsiteY9" fmla="*/ 1821072 h 6835985"/>
              <a:gd name="connsiteX10" fmla="*/ 2874334 w 3693484"/>
              <a:gd name="connsiteY10" fmla="*/ 563772 h 6835985"/>
              <a:gd name="connsiteX11" fmla="*/ 2598109 w 3693484"/>
              <a:gd name="connsiteY11" fmla="*/ 397084 h 6835985"/>
              <a:gd name="connsiteX12" fmla="*/ 2207584 w 3693484"/>
              <a:gd name="connsiteY12" fmla="*/ 1659147 h 6835985"/>
              <a:gd name="connsiteX13" fmla="*/ 2131384 w 3693484"/>
              <a:gd name="connsiteY13" fmla="*/ 1597235 h 6835985"/>
              <a:gd name="connsiteX14" fmla="*/ 2193297 w 3693484"/>
              <a:gd name="connsiteY14" fmla="*/ 154197 h 6835985"/>
              <a:gd name="connsiteX15" fmla="*/ 1878971 w 3693484"/>
              <a:gd name="connsiteY15" fmla="*/ 163723 h 6835985"/>
              <a:gd name="connsiteX16" fmla="*/ 1798009 w 3693484"/>
              <a:gd name="connsiteY16" fmla="*/ 1554373 h 6835985"/>
              <a:gd name="connsiteX17" fmla="*/ 1674184 w 3693484"/>
              <a:gd name="connsiteY17" fmla="*/ 1559134 h 6835985"/>
              <a:gd name="connsiteX18" fmla="*/ 1593221 w 3693484"/>
              <a:gd name="connsiteY18" fmla="*/ 378035 h 6835985"/>
              <a:gd name="connsiteX19" fmla="*/ 1307472 w 3693484"/>
              <a:gd name="connsiteY19" fmla="*/ 368510 h 6835985"/>
              <a:gd name="connsiteX20" fmla="*/ 1312234 w 3693484"/>
              <a:gd name="connsiteY20" fmla="*/ 1635335 h 6835985"/>
              <a:gd name="connsiteX21" fmla="*/ 1259846 w 3693484"/>
              <a:gd name="connsiteY21" fmla="*/ 2025860 h 6835985"/>
              <a:gd name="connsiteX22" fmla="*/ 902659 w 3693484"/>
              <a:gd name="connsiteY22" fmla="*/ 2302085 h 6835985"/>
              <a:gd name="connsiteX23" fmla="*/ 207334 w 3693484"/>
              <a:gd name="connsiteY23" fmla="*/ 1787735 h 6835985"/>
              <a:gd name="connsiteX24" fmla="*/ 173996 w 3693484"/>
              <a:gd name="connsiteY24" fmla="*/ 2092535 h 6835985"/>
              <a:gd name="connsiteX25" fmla="*/ 745496 w 3693484"/>
              <a:gd name="connsiteY25" fmla="*/ 2806910 h 6835985"/>
              <a:gd name="connsiteX26" fmla="*/ 1440822 w 3693484"/>
              <a:gd name="connsiteY26" fmla="*/ 3583198 h 6835985"/>
              <a:gd name="connsiteX27" fmla="*/ 1617034 w 3693484"/>
              <a:gd name="connsiteY27" fmla="*/ 4107073 h 6835985"/>
              <a:gd name="connsiteX28" fmla="*/ 1959934 w 3693484"/>
              <a:gd name="connsiteY28" fmla="*/ 6707398 h 6835985"/>
              <a:gd name="connsiteX0" fmla="*/ 1959934 w 3664909"/>
              <a:gd name="connsiteY0" fmla="*/ 6707398 h 6712160"/>
              <a:gd name="connsiteX1" fmla="*/ 3664909 w 3664909"/>
              <a:gd name="connsiteY1" fmla="*/ 6712160 h 6712160"/>
              <a:gd name="connsiteX2" fmla="*/ 2640971 w 3664909"/>
              <a:gd name="connsiteY2" fmla="*/ 3878472 h 6712160"/>
              <a:gd name="connsiteX3" fmla="*/ 2517146 w 3664909"/>
              <a:gd name="connsiteY3" fmla="*/ 3345073 h 6712160"/>
              <a:gd name="connsiteX4" fmla="*/ 2755270 w 3664909"/>
              <a:gd name="connsiteY4" fmla="*/ 2811673 h 6712160"/>
              <a:gd name="connsiteX5" fmla="*/ 2864809 w 3664909"/>
              <a:gd name="connsiteY5" fmla="*/ 2192548 h 6712160"/>
              <a:gd name="connsiteX6" fmla="*/ 3512509 w 3664909"/>
              <a:gd name="connsiteY6" fmla="*/ 1301960 h 6712160"/>
              <a:gd name="connsiteX7" fmla="*/ 3298197 w 3664909"/>
              <a:gd name="connsiteY7" fmla="*/ 1178135 h 6712160"/>
              <a:gd name="connsiteX8" fmla="*/ 2607634 w 3664909"/>
              <a:gd name="connsiteY8" fmla="*/ 1878222 h 6712160"/>
              <a:gd name="connsiteX9" fmla="*/ 2531434 w 3664909"/>
              <a:gd name="connsiteY9" fmla="*/ 1821072 h 6712160"/>
              <a:gd name="connsiteX10" fmla="*/ 2874334 w 3664909"/>
              <a:gd name="connsiteY10" fmla="*/ 563772 h 6712160"/>
              <a:gd name="connsiteX11" fmla="*/ 2598109 w 3664909"/>
              <a:gd name="connsiteY11" fmla="*/ 397084 h 6712160"/>
              <a:gd name="connsiteX12" fmla="*/ 2207584 w 3664909"/>
              <a:gd name="connsiteY12" fmla="*/ 1659147 h 6712160"/>
              <a:gd name="connsiteX13" fmla="*/ 2131384 w 3664909"/>
              <a:gd name="connsiteY13" fmla="*/ 1597235 h 6712160"/>
              <a:gd name="connsiteX14" fmla="*/ 2193297 w 3664909"/>
              <a:gd name="connsiteY14" fmla="*/ 154197 h 6712160"/>
              <a:gd name="connsiteX15" fmla="*/ 1878971 w 3664909"/>
              <a:gd name="connsiteY15" fmla="*/ 163723 h 6712160"/>
              <a:gd name="connsiteX16" fmla="*/ 1798009 w 3664909"/>
              <a:gd name="connsiteY16" fmla="*/ 1554373 h 6712160"/>
              <a:gd name="connsiteX17" fmla="*/ 1674184 w 3664909"/>
              <a:gd name="connsiteY17" fmla="*/ 1559134 h 6712160"/>
              <a:gd name="connsiteX18" fmla="*/ 1593221 w 3664909"/>
              <a:gd name="connsiteY18" fmla="*/ 378035 h 6712160"/>
              <a:gd name="connsiteX19" fmla="*/ 1307472 w 3664909"/>
              <a:gd name="connsiteY19" fmla="*/ 368510 h 6712160"/>
              <a:gd name="connsiteX20" fmla="*/ 1312234 w 3664909"/>
              <a:gd name="connsiteY20" fmla="*/ 1635335 h 6712160"/>
              <a:gd name="connsiteX21" fmla="*/ 1259846 w 3664909"/>
              <a:gd name="connsiteY21" fmla="*/ 2025860 h 6712160"/>
              <a:gd name="connsiteX22" fmla="*/ 902659 w 3664909"/>
              <a:gd name="connsiteY22" fmla="*/ 2302085 h 6712160"/>
              <a:gd name="connsiteX23" fmla="*/ 207334 w 3664909"/>
              <a:gd name="connsiteY23" fmla="*/ 1787735 h 6712160"/>
              <a:gd name="connsiteX24" fmla="*/ 173996 w 3664909"/>
              <a:gd name="connsiteY24" fmla="*/ 2092535 h 6712160"/>
              <a:gd name="connsiteX25" fmla="*/ 745496 w 3664909"/>
              <a:gd name="connsiteY25" fmla="*/ 2806910 h 6712160"/>
              <a:gd name="connsiteX26" fmla="*/ 1440822 w 3664909"/>
              <a:gd name="connsiteY26" fmla="*/ 3583198 h 6712160"/>
              <a:gd name="connsiteX27" fmla="*/ 1617034 w 3664909"/>
              <a:gd name="connsiteY27" fmla="*/ 4107073 h 6712160"/>
              <a:gd name="connsiteX28" fmla="*/ 1959934 w 3664909"/>
              <a:gd name="connsiteY28" fmla="*/ 6707398 h 6712160"/>
              <a:gd name="connsiteX0" fmla="*/ 1959934 w 3650621"/>
              <a:gd name="connsiteY0" fmla="*/ 6707398 h 6707398"/>
              <a:gd name="connsiteX1" fmla="*/ 3650621 w 3650621"/>
              <a:gd name="connsiteY1" fmla="*/ 6702635 h 6707398"/>
              <a:gd name="connsiteX2" fmla="*/ 2640971 w 3650621"/>
              <a:gd name="connsiteY2" fmla="*/ 3878472 h 6707398"/>
              <a:gd name="connsiteX3" fmla="*/ 2517146 w 3650621"/>
              <a:gd name="connsiteY3" fmla="*/ 3345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424245 w 3650621"/>
              <a:gd name="connsiteY0" fmla="*/ 6728001 h 6728001"/>
              <a:gd name="connsiteX1" fmla="*/ 3650621 w 3650621"/>
              <a:gd name="connsiteY1" fmla="*/ 6702635 h 6728001"/>
              <a:gd name="connsiteX2" fmla="*/ 2640971 w 3650621"/>
              <a:gd name="connsiteY2" fmla="*/ 3878472 h 6728001"/>
              <a:gd name="connsiteX3" fmla="*/ 2539547 w 3650621"/>
              <a:gd name="connsiteY3" fmla="*/ 3373073 h 6728001"/>
              <a:gd name="connsiteX4" fmla="*/ 2755270 w 3650621"/>
              <a:gd name="connsiteY4" fmla="*/ 2811673 h 6728001"/>
              <a:gd name="connsiteX5" fmla="*/ 2864809 w 3650621"/>
              <a:gd name="connsiteY5" fmla="*/ 2192548 h 6728001"/>
              <a:gd name="connsiteX6" fmla="*/ 3512509 w 3650621"/>
              <a:gd name="connsiteY6" fmla="*/ 1301960 h 6728001"/>
              <a:gd name="connsiteX7" fmla="*/ 3298197 w 3650621"/>
              <a:gd name="connsiteY7" fmla="*/ 1178135 h 6728001"/>
              <a:gd name="connsiteX8" fmla="*/ 2607634 w 3650621"/>
              <a:gd name="connsiteY8" fmla="*/ 1878222 h 6728001"/>
              <a:gd name="connsiteX9" fmla="*/ 2531434 w 3650621"/>
              <a:gd name="connsiteY9" fmla="*/ 1821072 h 6728001"/>
              <a:gd name="connsiteX10" fmla="*/ 2874334 w 3650621"/>
              <a:gd name="connsiteY10" fmla="*/ 563772 h 6728001"/>
              <a:gd name="connsiteX11" fmla="*/ 2598109 w 3650621"/>
              <a:gd name="connsiteY11" fmla="*/ 397084 h 6728001"/>
              <a:gd name="connsiteX12" fmla="*/ 2207584 w 3650621"/>
              <a:gd name="connsiteY12" fmla="*/ 1659147 h 6728001"/>
              <a:gd name="connsiteX13" fmla="*/ 2131384 w 3650621"/>
              <a:gd name="connsiteY13" fmla="*/ 1597235 h 6728001"/>
              <a:gd name="connsiteX14" fmla="*/ 2193297 w 3650621"/>
              <a:gd name="connsiteY14" fmla="*/ 154197 h 6728001"/>
              <a:gd name="connsiteX15" fmla="*/ 1878971 w 3650621"/>
              <a:gd name="connsiteY15" fmla="*/ 163723 h 6728001"/>
              <a:gd name="connsiteX16" fmla="*/ 1798009 w 3650621"/>
              <a:gd name="connsiteY16" fmla="*/ 1554373 h 6728001"/>
              <a:gd name="connsiteX17" fmla="*/ 1674184 w 3650621"/>
              <a:gd name="connsiteY17" fmla="*/ 1559134 h 6728001"/>
              <a:gd name="connsiteX18" fmla="*/ 1593221 w 3650621"/>
              <a:gd name="connsiteY18" fmla="*/ 378035 h 6728001"/>
              <a:gd name="connsiteX19" fmla="*/ 1307472 w 3650621"/>
              <a:gd name="connsiteY19" fmla="*/ 368510 h 6728001"/>
              <a:gd name="connsiteX20" fmla="*/ 1312234 w 3650621"/>
              <a:gd name="connsiteY20" fmla="*/ 1635335 h 6728001"/>
              <a:gd name="connsiteX21" fmla="*/ 1259846 w 3650621"/>
              <a:gd name="connsiteY21" fmla="*/ 2025860 h 6728001"/>
              <a:gd name="connsiteX22" fmla="*/ 902659 w 3650621"/>
              <a:gd name="connsiteY22" fmla="*/ 2302085 h 6728001"/>
              <a:gd name="connsiteX23" fmla="*/ 207334 w 3650621"/>
              <a:gd name="connsiteY23" fmla="*/ 1787735 h 6728001"/>
              <a:gd name="connsiteX24" fmla="*/ 173996 w 3650621"/>
              <a:gd name="connsiteY24" fmla="*/ 2092535 h 6728001"/>
              <a:gd name="connsiteX25" fmla="*/ 745496 w 3650621"/>
              <a:gd name="connsiteY25" fmla="*/ 2806910 h 6728001"/>
              <a:gd name="connsiteX26" fmla="*/ 1440822 w 3650621"/>
              <a:gd name="connsiteY26" fmla="*/ 3583198 h 6728001"/>
              <a:gd name="connsiteX27" fmla="*/ 1617034 w 3650621"/>
              <a:gd name="connsiteY27" fmla="*/ 4107073 h 6728001"/>
              <a:gd name="connsiteX28" fmla="*/ 1424245 w 3650621"/>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78205 w 3560733"/>
              <a:gd name="connsiteY22" fmla="*/ 2295217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378326 w 3514814"/>
              <a:gd name="connsiteY0" fmla="*/ 6728001 h 6728001"/>
              <a:gd name="connsiteX1" fmla="*/ 3144559 w 3514814"/>
              <a:gd name="connsiteY1" fmla="*/ 6709503 h 6728001"/>
              <a:gd name="connsiteX2" fmla="*/ 2595052 w 3514814"/>
              <a:gd name="connsiteY2" fmla="*/ 3878472 h 6728001"/>
              <a:gd name="connsiteX3" fmla="*/ 2507364 w 3514814"/>
              <a:gd name="connsiteY3" fmla="*/ 3482959 h 6728001"/>
              <a:gd name="connsiteX4" fmla="*/ 2778029 w 3514814"/>
              <a:gd name="connsiteY4" fmla="*/ 2866616 h 6728001"/>
              <a:gd name="connsiteX5" fmla="*/ 2818890 w 3514814"/>
              <a:gd name="connsiteY5" fmla="*/ 2192548 h 6728001"/>
              <a:gd name="connsiteX6" fmla="*/ 3466590 w 3514814"/>
              <a:gd name="connsiteY6" fmla="*/ 1301960 h 6728001"/>
              <a:gd name="connsiteX7" fmla="*/ 3252278 w 3514814"/>
              <a:gd name="connsiteY7" fmla="*/ 1178135 h 6728001"/>
              <a:gd name="connsiteX8" fmla="*/ 2561715 w 3514814"/>
              <a:gd name="connsiteY8" fmla="*/ 1878222 h 6728001"/>
              <a:gd name="connsiteX9" fmla="*/ 2485515 w 3514814"/>
              <a:gd name="connsiteY9" fmla="*/ 1821072 h 6728001"/>
              <a:gd name="connsiteX10" fmla="*/ 2828415 w 3514814"/>
              <a:gd name="connsiteY10" fmla="*/ 563772 h 6728001"/>
              <a:gd name="connsiteX11" fmla="*/ 2552190 w 3514814"/>
              <a:gd name="connsiteY11" fmla="*/ 397084 h 6728001"/>
              <a:gd name="connsiteX12" fmla="*/ 2161665 w 3514814"/>
              <a:gd name="connsiteY12" fmla="*/ 1659147 h 6728001"/>
              <a:gd name="connsiteX13" fmla="*/ 2085465 w 3514814"/>
              <a:gd name="connsiteY13" fmla="*/ 1597235 h 6728001"/>
              <a:gd name="connsiteX14" fmla="*/ 2147378 w 3514814"/>
              <a:gd name="connsiteY14" fmla="*/ 154197 h 6728001"/>
              <a:gd name="connsiteX15" fmla="*/ 1833052 w 3514814"/>
              <a:gd name="connsiteY15" fmla="*/ 163723 h 6728001"/>
              <a:gd name="connsiteX16" fmla="*/ 1752090 w 3514814"/>
              <a:gd name="connsiteY16" fmla="*/ 1554373 h 6728001"/>
              <a:gd name="connsiteX17" fmla="*/ 1628265 w 3514814"/>
              <a:gd name="connsiteY17" fmla="*/ 1559134 h 6728001"/>
              <a:gd name="connsiteX18" fmla="*/ 1547302 w 3514814"/>
              <a:gd name="connsiteY18" fmla="*/ 378035 h 6728001"/>
              <a:gd name="connsiteX19" fmla="*/ 1261553 w 3514814"/>
              <a:gd name="connsiteY19" fmla="*/ 368510 h 6728001"/>
              <a:gd name="connsiteX20" fmla="*/ 1266315 w 3514814"/>
              <a:gd name="connsiteY20" fmla="*/ 1635335 h 6728001"/>
              <a:gd name="connsiteX21" fmla="*/ 1213927 w 3514814"/>
              <a:gd name="connsiteY21" fmla="*/ 2025860 h 6728001"/>
              <a:gd name="connsiteX22" fmla="*/ 932286 w 3514814"/>
              <a:gd name="connsiteY22" fmla="*/ 2295217 h 6728001"/>
              <a:gd name="connsiteX23" fmla="*/ 291903 w 3514814"/>
              <a:gd name="connsiteY23" fmla="*/ 1822074 h 6728001"/>
              <a:gd name="connsiteX24" fmla="*/ 128077 w 3514814"/>
              <a:gd name="connsiteY24" fmla="*/ 2092535 h 6728001"/>
              <a:gd name="connsiteX25" fmla="*/ 699577 w 3514814"/>
              <a:gd name="connsiteY25" fmla="*/ 2806910 h 6728001"/>
              <a:gd name="connsiteX26" fmla="*/ 1394903 w 3514814"/>
              <a:gd name="connsiteY26" fmla="*/ 3583198 h 6728001"/>
              <a:gd name="connsiteX27" fmla="*/ 1571115 w 3514814"/>
              <a:gd name="connsiteY27" fmla="*/ 4107073 h 6728001"/>
              <a:gd name="connsiteX28" fmla="*/ 1378326 w 3514814"/>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867877 w 3450405"/>
              <a:gd name="connsiteY22" fmla="*/ 2295217 h 6728001"/>
              <a:gd name="connsiteX23" fmla="*/ 227494 w 3450405"/>
              <a:gd name="connsiteY23" fmla="*/ 1822074 h 6728001"/>
              <a:gd name="connsiteX24" fmla="*/ 159816 w 3450405"/>
              <a:gd name="connsiteY24" fmla="*/ 2133742 h 6728001"/>
              <a:gd name="connsiteX25" fmla="*/ 635168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867877 w 3450405"/>
              <a:gd name="connsiteY22" fmla="*/ 2295217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1097303 w 3450405"/>
              <a:gd name="connsiteY22" fmla="*/ 2047827 h 6728001"/>
              <a:gd name="connsiteX23" fmla="*/ 909084 w 3450405"/>
              <a:gd name="connsiteY23" fmla="*/ 2336423 h 6728001"/>
              <a:gd name="connsiteX24" fmla="*/ 227494 w 3450405"/>
              <a:gd name="connsiteY24" fmla="*/ 1822074 h 6728001"/>
              <a:gd name="connsiteX25" fmla="*/ 159816 w 3450405"/>
              <a:gd name="connsiteY25" fmla="*/ 2133742 h 6728001"/>
              <a:gd name="connsiteX26" fmla="*/ 669507 w 3450405"/>
              <a:gd name="connsiteY26" fmla="*/ 2806910 h 6728001"/>
              <a:gd name="connsiteX27" fmla="*/ 1330494 w 3450405"/>
              <a:gd name="connsiteY27" fmla="*/ 3583198 h 6728001"/>
              <a:gd name="connsiteX28" fmla="*/ 1506706 w 3450405"/>
              <a:gd name="connsiteY28" fmla="*/ 4107073 h 6728001"/>
              <a:gd name="connsiteX29" fmla="*/ 1313917 w 3450405"/>
              <a:gd name="connsiteY29"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909084 w 3450405"/>
              <a:gd name="connsiteY21" fmla="*/ 2336423 h 6728001"/>
              <a:gd name="connsiteX22" fmla="*/ 227494 w 3450405"/>
              <a:gd name="connsiteY22" fmla="*/ 1822074 h 6728001"/>
              <a:gd name="connsiteX23" fmla="*/ 159816 w 3450405"/>
              <a:gd name="connsiteY23" fmla="*/ 2133742 h 6728001"/>
              <a:gd name="connsiteX24" fmla="*/ 669507 w 3450405"/>
              <a:gd name="connsiteY24" fmla="*/ 2806910 h 6728001"/>
              <a:gd name="connsiteX25" fmla="*/ 1330494 w 3450405"/>
              <a:gd name="connsiteY25" fmla="*/ 3583198 h 6728001"/>
              <a:gd name="connsiteX26" fmla="*/ 1506706 w 3450405"/>
              <a:gd name="connsiteY26" fmla="*/ 4107073 h 6728001"/>
              <a:gd name="connsiteX27" fmla="*/ 1313917 w 3450405"/>
              <a:gd name="connsiteY27"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563856 w 3450405"/>
              <a:gd name="connsiteY16" fmla="*/ 1559134 h 6728001"/>
              <a:gd name="connsiteX17" fmla="*/ 1482893 w 3450405"/>
              <a:gd name="connsiteY17" fmla="*/ 378035 h 6728001"/>
              <a:gd name="connsiteX18" fmla="*/ 1197144 w 3450405"/>
              <a:gd name="connsiteY18" fmla="*/ 368510 h 6728001"/>
              <a:gd name="connsiteX19" fmla="*/ 1188171 w 3450405"/>
              <a:gd name="connsiteY19" fmla="*/ 1717750 h 6728001"/>
              <a:gd name="connsiteX20" fmla="*/ 909084 w 3450405"/>
              <a:gd name="connsiteY20" fmla="*/ 2336423 h 6728001"/>
              <a:gd name="connsiteX21" fmla="*/ 227494 w 3450405"/>
              <a:gd name="connsiteY21" fmla="*/ 1822074 h 6728001"/>
              <a:gd name="connsiteX22" fmla="*/ 159816 w 3450405"/>
              <a:gd name="connsiteY22" fmla="*/ 2133742 h 6728001"/>
              <a:gd name="connsiteX23" fmla="*/ 669507 w 3450405"/>
              <a:gd name="connsiteY23" fmla="*/ 2806910 h 6728001"/>
              <a:gd name="connsiteX24" fmla="*/ 1330494 w 3450405"/>
              <a:gd name="connsiteY24" fmla="*/ 3583198 h 6728001"/>
              <a:gd name="connsiteX25" fmla="*/ 1506706 w 3450405"/>
              <a:gd name="connsiteY25" fmla="*/ 4107073 h 6728001"/>
              <a:gd name="connsiteX26" fmla="*/ 1313917 w 3450405"/>
              <a:gd name="connsiteY26"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21056 w 3450405"/>
              <a:gd name="connsiteY12" fmla="*/ 1597235 h 6728001"/>
              <a:gd name="connsiteX13" fmla="*/ 2082969 w 3450405"/>
              <a:gd name="connsiteY13" fmla="*/ 154197 h 6728001"/>
              <a:gd name="connsiteX14" fmla="*/ 1768643 w 3450405"/>
              <a:gd name="connsiteY14" fmla="*/ 163723 h 6728001"/>
              <a:gd name="connsiteX15" fmla="*/ 1563856 w 3450405"/>
              <a:gd name="connsiteY15" fmla="*/ 1559134 h 6728001"/>
              <a:gd name="connsiteX16" fmla="*/ 1482893 w 3450405"/>
              <a:gd name="connsiteY16" fmla="*/ 378035 h 6728001"/>
              <a:gd name="connsiteX17" fmla="*/ 1197144 w 3450405"/>
              <a:gd name="connsiteY17" fmla="*/ 368510 h 6728001"/>
              <a:gd name="connsiteX18" fmla="*/ 1188171 w 3450405"/>
              <a:gd name="connsiteY18" fmla="*/ 1717750 h 6728001"/>
              <a:gd name="connsiteX19" fmla="*/ 909084 w 3450405"/>
              <a:gd name="connsiteY19" fmla="*/ 2336423 h 6728001"/>
              <a:gd name="connsiteX20" fmla="*/ 227494 w 3450405"/>
              <a:gd name="connsiteY20" fmla="*/ 1822074 h 6728001"/>
              <a:gd name="connsiteX21" fmla="*/ 159816 w 3450405"/>
              <a:gd name="connsiteY21" fmla="*/ 2133742 h 6728001"/>
              <a:gd name="connsiteX22" fmla="*/ 669507 w 3450405"/>
              <a:gd name="connsiteY22" fmla="*/ 2806910 h 6728001"/>
              <a:gd name="connsiteX23" fmla="*/ 1330494 w 3450405"/>
              <a:gd name="connsiteY23" fmla="*/ 3583198 h 6728001"/>
              <a:gd name="connsiteX24" fmla="*/ 1506706 w 3450405"/>
              <a:gd name="connsiteY24" fmla="*/ 4107073 h 6728001"/>
              <a:gd name="connsiteX25" fmla="*/ 1313917 w 3450405"/>
              <a:gd name="connsiteY25"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21056 w 3450405"/>
              <a:gd name="connsiteY11" fmla="*/ 1597235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82867 w 3450405"/>
              <a:gd name="connsiteY11" fmla="*/ 1638442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32541"/>
              <a:gd name="connsiteY0" fmla="*/ 6728001 h 6728001"/>
              <a:gd name="connsiteX1" fmla="*/ 3080150 w 3432541"/>
              <a:gd name="connsiteY1" fmla="*/ 6709503 h 6728001"/>
              <a:gd name="connsiteX2" fmla="*/ 2530643 w 3432541"/>
              <a:gd name="connsiteY2" fmla="*/ 3878472 h 6728001"/>
              <a:gd name="connsiteX3" fmla="*/ 2442955 w 3432541"/>
              <a:gd name="connsiteY3" fmla="*/ 3482959 h 6728001"/>
              <a:gd name="connsiteX4" fmla="*/ 2713620 w 3432541"/>
              <a:gd name="connsiteY4" fmla="*/ 2866616 h 6728001"/>
              <a:gd name="connsiteX5" fmla="*/ 2754481 w 3432541"/>
              <a:gd name="connsiteY5" fmla="*/ 2192548 h 6728001"/>
              <a:gd name="connsiteX6" fmla="*/ 3402181 w 3432541"/>
              <a:gd name="connsiteY6" fmla="*/ 1301960 h 6728001"/>
              <a:gd name="connsiteX7" fmla="*/ 3016174 w 3432541"/>
              <a:gd name="connsiteY7" fmla="*/ 1075118 h 6728001"/>
              <a:gd name="connsiteX8" fmla="*/ 2421106 w 3432541"/>
              <a:gd name="connsiteY8" fmla="*/ 1821072 h 6728001"/>
              <a:gd name="connsiteX9" fmla="*/ 2764006 w 3432541"/>
              <a:gd name="connsiteY9" fmla="*/ 563772 h 6728001"/>
              <a:gd name="connsiteX10" fmla="*/ 2487781 w 3432541"/>
              <a:gd name="connsiteY10" fmla="*/ 397084 h 6728001"/>
              <a:gd name="connsiteX11" fmla="*/ 2034792 w 3432541"/>
              <a:gd name="connsiteY11" fmla="*/ 1645310 h 6728001"/>
              <a:gd name="connsiteX12" fmla="*/ 2082969 w 3432541"/>
              <a:gd name="connsiteY12" fmla="*/ 154197 h 6728001"/>
              <a:gd name="connsiteX13" fmla="*/ 1768643 w 3432541"/>
              <a:gd name="connsiteY13" fmla="*/ 163723 h 6728001"/>
              <a:gd name="connsiteX14" fmla="*/ 1625667 w 3432541"/>
              <a:gd name="connsiteY14" fmla="*/ 1620945 h 6728001"/>
              <a:gd name="connsiteX15" fmla="*/ 1482893 w 3432541"/>
              <a:gd name="connsiteY15" fmla="*/ 378035 h 6728001"/>
              <a:gd name="connsiteX16" fmla="*/ 1197144 w 3432541"/>
              <a:gd name="connsiteY16" fmla="*/ 368510 h 6728001"/>
              <a:gd name="connsiteX17" fmla="*/ 1188171 w 3432541"/>
              <a:gd name="connsiteY17" fmla="*/ 1717750 h 6728001"/>
              <a:gd name="connsiteX18" fmla="*/ 909084 w 3432541"/>
              <a:gd name="connsiteY18" fmla="*/ 2336423 h 6728001"/>
              <a:gd name="connsiteX19" fmla="*/ 227494 w 3432541"/>
              <a:gd name="connsiteY19" fmla="*/ 1822074 h 6728001"/>
              <a:gd name="connsiteX20" fmla="*/ 159816 w 3432541"/>
              <a:gd name="connsiteY20" fmla="*/ 2133742 h 6728001"/>
              <a:gd name="connsiteX21" fmla="*/ 669507 w 3432541"/>
              <a:gd name="connsiteY21" fmla="*/ 2806910 h 6728001"/>
              <a:gd name="connsiteX22" fmla="*/ 1330494 w 3432541"/>
              <a:gd name="connsiteY22" fmla="*/ 3583198 h 6728001"/>
              <a:gd name="connsiteX23" fmla="*/ 1506706 w 3432541"/>
              <a:gd name="connsiteY23" fmla="*/ 4107073 h 6728001"/>
              <a:gd name="connsiteX24" fmla="*/ 1313917 w 3432541"/>
              <a:gd name="connsiteY24" fmla="*/ 6728001 h 6728001"/>
              <a:gd name="connsiteX0" fmla="*/ 1313917 w 3314077"/>
              <a:gd name="connsiteY0" fmla="*/ 6728001 h 6728001"/>
              <a:gd name="connsiteX1" fmla="*/ 3080150 w 3314077"/>
              <a:gd name="connsiteY1" fmla="*/ 6709503 h 6728001"/>
              <a:gd name="connsiteX2" fmla="*/ 2530643 w 3314077"/>
              <a:gd name="connsiteY2" fmla="*/ 3878472 h 6728001"/>
              <a:gd name="connsiteX3" fmla="*/ 2442955 w 3314077"/>
              <a:gd name="connsiteY3" fmla="*/ 3482959 h 6728001"/>
              <a:gd name="connsiteX4" fmla="*/ 2713620 w 3314077"/>
              <a:gd name="connsiteY4" fmla="*/ 2866616 h 6728001"/>
              <a:gd name="connsiteX5" fmla="*/ 2754481 w 3314077"/>
              <a:gd name="connsiteY5" fmla="*/ 2192548 h 6728001"/>
              <a:gd name="connsiteX6" fmla="*/ 3271692 w 3314077"/>
              <a:gd name="connsiteY6" fmla="*/ 1150868 h 6728001"/>
              <a:gd name="connsiteX7" fmla="*/ 3016174 w 3314077"/>
              <a:gd name="connsiteY7" fmla="*/ 1075118 h 6728001"/>
              <a:gd name="connsiteX8" fmla="*/ 2421106 w 3314077"/>
              <a:gd name="connsiteY8" fmla="*/ 1821072 h 6728001"/>
              <a:gd name="connsiteX9" fmla="*/ 2764006 w 3314077"/>
              <a:gd name="connsiteY9" fmla="*/ 563772 h 6728001"/>
              <a:gd name="connsiteX10" fmla="*/ 2487781 w 3314077"/>
              <a:gd name="connsiteY10" fmla="*/ 397084 h 6728001"/>
              <a:gd name="connsiteX11" fmla="*/ 2034792 w 3314077"/>
              <a:gd name="connsiteY11" fmla="*/ 1645310 h 6728001"/>
              <a:gd name="connsiteX12" fmla="*/ 2082969 w 3314077"/>
              <a:gd name="connsiteY12" fmla="*/ 154197 h 6728001"/>
              <a:gd name="connsiteX13" fmla="*/ 1768643 w 3314077"/>
              <a:gd name="connsiteY13" fmla="*/ 163723 h 6728001"/>
              <a:gd name="connsiteX14" fmla="*/ 1625667 w 3314077"/>
              <a:gd name="connsiteY14" fmla="*/ 1620945 h 6728001"/>
              <a:gd name="connsiteX15" fmla="*/ 1482893 w 3314077"/>
              <a:gd name="connsiteY15" fmla="*/ 378035 h 6728001"/>
              <a:gd name="connsiteX16" fmla="*/ 1197144 w 3314077"/>
              <a:gd name="connsiteY16" fmla="*/ 368510 h 6728001"/>
              <a:gd name="connsiteX17" fmla="*/ 1188171 w 3314077"/>
              <a:gd name="connsiteY17" fmla="*/ 1717750 h 6728001"/>
              <a:gd name="connsiteX18" fmla="*/ 909084 w 3314077"/>
              <a:gd name="connsiteY18" fmla="*/ 2336423 h 6728001"/>
              <a:gd name="connsiteX19" fmla="*/ 227494 w 3314077"/>
              <a:gd name="connsiteY19" fmla="*/ 1822074 h 6728001"/>
              <a:gd name="connsiteX20" fmla="*/ 159816 w 3314077"/>
              <a:gd name="connsiteY20" fmla="*/ 2133742 h 6728001"/>
              <a:gd name="connsiteX21" fmla="*/ 669507 w 3314077"/>
              <a:gd name="connsiteY21" fmla="*/ 2806910 h 6728001"/>
              <a:gd name="connsiteX22" fmla="*/ 1330494 w 3314077"/>
              <a:gd name="connsiteY22" fmla="*/ 3583198 h 6728001"/>
              <a:gd name="connsiteX23" fmla="*/ 1506706 w 3314077"/>
              <a:gd name="connsiteY23" fmla="*/ 4107073 h 6728001"/>
              <a:gd name="connsiteX24" fmla="*/ 1313917 w 3314077"/>
              <a:gd name="connsiteY24" fmla="*/ 6728001 h 6728001"/>
              <a:gd name="connsiteX0" fmla="*/ 1313917 w 3295291"/>
              <a:gd name="connsiteY0" fmla="*/ 6728001 h 6728001"/>
              <a:gd name="connsiteX1" fmla="*/ 3080150 w 3295291"/>
              <a:gd name="connsiteY1" fmla="*/ 6709503 h 6728001"/>
              <a:gd name="connsiteX2" fmla="*/ 2530643 w 3295291"/>
              <a:gd name="connsiteY2" fmla="*/ 3878472 h 6728001"/>
              <a:gd name="connsiteX3" fmla="*/ 2442955 w 3295291"/>
              <a:gd name="connsiteY3" fmla="*/ 3482959 h 6728001"/>
              <a:gd name="connsiteX4" fmla="*/ 2713620 w 3295291"/>
              <a:gd name="connsiteY4" fmla="*/ 2866616 h 6728001"/>
              <a:gd name="connsiteX5" fmla="*/ 2754481 w 3295291"/>
              <a:gd name="connsiteY5" fmla="*/ 2192548 h 6728001"/>
              <a:gd name="connsiteX6" fmla="*/ 3271692 w 3295291"/>
              <a:gd name="connsiteY6" fmla="*/ 1150868 h 6728001"/>
              <a:gd name="connsiteX7" fmla="*/ 3016174 w 3295291"/>
              <a:gd name="connsiteY7" fmla="*/ 1075118 h 6728001"/>
              <a:gd name="connsiteX8" fmla="*/ 2421106 w 3295291"/>
              <a:gd name="connsiteY8" fmla="*/ 1821072 h 6728001"/>
              <a:gd name="connsiteX9" fmla="*/ 2764006 w 3295291"/>
              <a:gd name="connsiteY9" fmla="*/ 563772 h 6728001"/>
              <a:gd name="connsiteX10" fmla="*/ 2487781 w 3295291"/>
              <a:gd name="connsiteY10" fmla="*/ 397084 h 6728001"/>
              <a:gd name="connsiteX11" fmla="*/ 2034792 w 3295291"/>
              <a:gd name="connsiteY11" fmla="*/ 1645310 h 6728001"/>
              <a:gd name="connsiteX12" fmla="*/ 2082969 w 3295291"/>
              <a:gd name="connsiteY12" fmla="*/ 154197 h 6728001"/>
              <a:gd name="connsiteX13" fmla="*/ 1768643 w 3295291"/>
              <a:gd name="connsiteY13" fmla="*/ 163723 h 6728001"/>
              <a:gd name="connsiteX14" fmla="*/ 1625667 w 3295291"/>
              <a:gd name="connsiteY14" fmla="*/ 1620945 h 6728001"/>
              <a:gd name="connsiteX15" fmla="*/ 1482893 w 3295291"/>
              <a:gd name="connsiteY15" fmla="*/ 378035 h 6728001"/>
              <a:gd name="connsiteX16" fmla="*/ 1197144 w 3295291"/>
              <a:gd name="connsiteY16" fmla="*/ 368510 h 6728001"/>
              <a:gd name="connsiteX17" fmla="*/ 1188171 w 3295291"/>
              <a:gd name="connsiteY17" fmla="*/ 1717750 h 6728001"/>
              <a:gd name="connsiteX18" fmla="*/ 909084 w 3295291"/>
              <a:gd name="connsiteY18" fmla="*/ 2336423 h 6728001"/>
              <a:gd name="connsiteX19" fmla="*/ 227494 w 3295291"/>
              <a:gd name="connsiteY19" fmla="*/ 1822074 h 6728001"/>
              <a:gd name="connsiteX20" fmla="*/ 159816 w 3295291"/>
              <a:gd name="connsiteY20" fmla="*/ 2133742 h 6728001"/>
              <a:gd name="connsiteX21" fmla="*/ 669507 w 3295291"/>
              <a:gd name="connsiteY21" fmla="*/ 2806910 h 6728001"/>
              <a:gd name="connsiteX22" fmla="*/ 1330494 w 3295291"/>
              <a:gd name="connsiteY22" fmla="*/ 3583198 h 6728001"/>
              <a:gd name="connsiteX23" fmla="*/ 1506706 w 3295291"/>
              <a:gd name="connsiteY23" fmla="*/ 4107073 h 6728001"/>
              <a:gd name="connsiteX24" fmla="*/ 1313917 w 3295291"/>
              <a:gd name="connsiteY24" fmla="*/ 6728001 h 6728001"/>
              <a:gd name="connsiteX0" fmla="*/ 1313917 w 3295291"/>
              <a:gd name="connsiteY0" fmla="*/ 6728001 h 6728001"/>
              <a:gd name="connsiteX1" fmla="*/ 3080150 w 3295291"/>
              <a:gd name="connsiteY1" fmla="*/ 6709503 h 6728001"/>
              <a:gd name="connsiteX2" fmla="*/ 2530643 w 3295291"/>
              <a:gd name="connsiteY2" fmla="*/ 3878472 h 6728001"/>
              <a:gd name="connsiteX3" fmla="*/ 2442955 w 3295291"/>
              <a:gd name="connsiteY3" fmla="*/ 3482959 h 6728001"/>
              <a:gd name="connsiteX4" fmla="*/ 2713620 w 3295291"/>
              <a:gd name="connsiteY4" fmla="*/ 2866616 h 6728001"/>
              <a:gd name="connsiteX5" fmla="*/ 2754481 w 3295291"/>
              <a:gd name="connsiteY5" fmla="*/ 2192548 h 6728001"/>
              <a:gd name="connsiteX6" fmla="*/ 3271692 w 3295291"/>
              <a:gd name="connsiteY6" fmla="*/ 1150868 h 6728001"/>
              <a:gd name="connsiteX7" fmla="*/ 3016174 w 3295291"/>
              <a:gd name="connsiteY7" fmla="*/ 1075118 h 6728001"/>
              <a:gd name="connsiteX8" fmla="*/ 2421106 w 3295291"/>
              <a:gd name="connsiteY8" fmla="*/ 1821072 h 6728001"/>
              <a:gd name="connsiteX9" fmla="*/ 2764006 w 3295291"/>
              <a:gd name="connsiteY9" fmla="*/ 563772 h 6728001"/>
              <a:gd name="connsiteX10" fmla="*/ 2487781 w 3295291"/>
              <a:gd name="connsiteY10" fmla="*/ 397084 h 6728001"/>
              <a:gd name="connsiteX11" fmla="*/ 2034792 w 3295291"/>
              <a:gd name="connsiteY11" fmla="*/ 1645310 h 6728001"/>
              <a:gd name="connsiteX12" fmla="*/ 2082969 w 3295291"/>
              <a:gd name="connsiteY12" fmla="*/ 154197 h 6728001"/>
              <a:gd name="connsiteX13" fmla="*/ 1768643 w 3295291"/>
              <a:gd name="connsiteY13" fmla="*/ 163723 h 6728001"/>
              <a:gd name="connsiteX14" fmla="*/ 1625667 w 3295291"/>
              <a:gd name="connsiteY14" fmla="*/ 1620945 h 6728001"/>
              <a:gd name="connsiteX15" fmla="*/ 1482893 w 3295291"/>
              <a:gd name="connsiteY15" fmla="*/ 378035 h 6728001"/>
              <a:gd name="connsiteX16" fmla="*/ 1197144 w 3295291"/>
              <a:gd name="connsiteY16" fmla="*/ 368510 h 6728001"/>
              <a:gd name="connsiteX17" fmla="*/ 1188171 w 3295291"/>
              <a:gd name="connsiteY17" fmla="*/ 1717750 h 6728001"/>
              <a:gd name="connsiteX18" fmla="*/ 909084 w 3295291"/>
              <a:gd name="connsiteY18" fmla="*/ 2336423 h 6728001"/>
              <a:gd name="connsiteX19" fmla="*/ 227494 w 3295291"/>
              <a:gd name="connsiteY19" fmla="*/ 1822074 h 6728001"/>
              <a:gd name="connsiteX20" fmla="*/ 159816 w 3295291"/>
              <a:gd name="connsiteY20" fmla="*/ 2133742 h 6728001"/>
              <a:gd name="connsiteX21" fmla="*/ 669507 w 3295291"/>
              <a:gd name="connsiteY21" fmla="*/ 2806910 h 6728001"/>
              <a:gd name="connsiteX22" fmla="*/ 1330494 w 3295291"/>
              <a:gd name="connsiteY22" fmla="*/ 3583198 h 6728001"/>
              <a:gd name="connsiteX23" fmla="*/ 1506706 w 3295291"/>
              <a:gd name="connsiteY23" fmla="*/ 4107073 h 6728001"/>
              <a:gd name="connsiteX24" fmla="*/ 1313917 w 3295291"/>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03735 w 3292922"/>
              <a:gd name="connsiteY4" fmla="*/ 2784203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8013 w 3292922"/>
              <a:gd name="connsiteY3" fmla="*/ 3421148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92922" h="6728001">
                <a:moveTo>
                  <a:pt x="1313917" y="6728001"/>
                </a:moveTo>
                <a:lnTo>
                  <a:pt x="3080150" y="6709503"/>
                </a:lnTo>
                <a:cubicBezTo>
                  <a:pt x="2901007" y="5613780"/>
                  <a:pt x="2805281" y="4930985"/>
                  <a:pt x="2530643" y="3878472"/>
                </a:cubicBezTo>
                <a:cubicBezTo>
                  <a:pt x="2496835" y="3710006"/>
                  <a:pt x="2416222" y="3623214"/>
                  <a:pt x="2388013" y="3421148"/>
                </a:cubicBezTo>
                <a:cubicBezTo>
                  <a:pt x="2488975" y="3081794"/>
                  <a:pt x="2557147" y="3039271"/>
                  <a:pt x="2644943" y="2791070"/>
                </a:cubicBezTo>
                <a:cubicBezTo>
                  <a:pt x="2710030" y="2495898"/>
                  <a:pt x="2711066" y="2456210"/>
                  <a:pt x="2754481" y="2192548"/>
                </a:cubicBezTo>
                <a:cubicBezTo>
                  <a:pt x="2746333" y="1985452"/>
                  <a:pt x="3073254" y="1479481"/>
                  <a:pt x="3271692" y="1150868"/>
                </a:cubicBezTo>
                <a:cubicBezTo>
                  <a:pt x="3356967" y="952533"/>
                  <a:pt x="3169677" y="805276"/>
                  <a:pt x="2988703" y="1054514"/>
                </a:cubicBezTo>
                <a:cubicBezTo>
                  <a:pt x="2845795" y="1216579"/>
                  <a:pt x="2581031" y="1593810"/>
                  <a:pt x="2421106" y="1821072"/>
                </a:cubicBezTo>
                <a:cubicBezTo>
                  <a:pt x="2548106" y="1401971"/>
                  <a:pt x="2665581" y="992397"/>
                  <a:pt x="2764006" y="563772"/>
                </a:cubicBezTo>
                <a:cubicBezTo>
                  <a:pt x="2813218" y="314534"/>
                  <a:pt x="2595731" y="208171"/>
                  <a:pt x="2487781" y="397084"/>
                </a:cubicBezTo>
                <a:cubicBezTo>
                  <a:pt x="2363956" y="569328"/>
                  <a:pt x="2150336" y="1369872"/>
                  <a:pt x="2034792" y="1645310"/>
                </a:cubicBezTo>
                <a:cubicBezTo>
                  <a:pt x="2091942" y="1194459"/>
                  <a:pt x="2078206" y="628860"/>
                  <a:pt x="2082969" y="154197"/>
                </a:cubicBezTo>
                <a:cubicBezTo>
                  <a:pt x="2082969" y="38309"/>
                  <a:pt x="1835318" y="-129965"/>
                  <a:pt x="1768643" y="163723"/>
                </a:cubicBezTo>
                <a:cubicBezTo>
                  <a:pt x="1682124" y="397879"/>
                  <a:pt x="1638953" y="1234968"/>
                  <a:pt x="1625667" y="1620945"/>
                </a:cubicBezTo>
                <a:cubicBezTo>
                  <a:pt x="1564339" y="1205538"/>
                  <a:pt x="1505118" y="766972"/>
                  <a:pt x="1482893" y="378035"/>
                </a:cubicBezTo>
                <a:cubicBezTo>
                  <a:pt x="1454318" y="84347"/>
                  <a:pt x="1220956" y="133560"/>
                  <a:pt x="1197144" y="368510"/>
                </a:cubicBezTo>
                <a:cubicBezTo>
                  <a:pt x="1136819" y="844760"/>
                  <a:pt x="1162771" y="1265312"/>
                  <a:pt x="1188171" y="1717750"/>
                </a:cubicBezTo>
                <a:cubicBezTo>
                  <a:pt x="1140161" y="2045735"/>
                  <a:pt x="1199686" y="2167944"/>
                  <a:pt x="1046440" y="2322687"/>
                </a:cubicBezTo>
                <a:cubicBezTo>
                  <a:pt x="855940" y="2122662"/>
                  <a:pt x="618019" y="1903036"/>
                  <a:pt x="227494" y="1822074"/>
                </a:cubicBezTo>
                <a:cubicBezTo>
                  <a:pt x="-15394" y="1795087"/>
                  <a:pt x="-102122" y="1989280"/>
                  <a:pt x="159816" y="2133742"/>
                </a:cubicBezTo>
                <a:cubicBezTo>
                  <a:pt x="345554" y="2368692"/>
                  <a:pt x="756777" y="2611448"/>
                  <a:pt x="861805" y="2861852"/>
                </a:cubicBezTo>
                <a:cubicBezTo>
                  <a:pt x="1030874" y="3125377"/>
                  <a:pt x="1206326" y="3251130"/>
                  <a:pt x="1378569" y="3432105"/>
                </a:cubicBezTo>
                <a:cubicBezTo>
                  <a:pt x="1526589" y="3620465"/>
                  <a:pt x="1509779" y="3863770"/>
                  <a:pt x="1506706" y="4107073"/>
                </a:cubicBezTo>
                <a:cubicBezTo>
                  <a:pt x="1513397" y="5266921"/>
                  <a:pt x="1464287" y="5526742"/>
                  <a:pt x="1313917" y="6728001"/>
                </a:cubicBezTo>
                <a:close/>
              </a:path>
            </a:pathLst>
          </a:cu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defTabSz="1219170"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0" y="164639"/>
            <a:ext cx="12192000" cy="768085"/>
          </a:xfrm>
          <a:prstGeom prst="rect">
            <a:avLst/>
          </a:prstGeom>
        </p:spPr>
        <p:txBody>
          <a:bodyPr lIns="121917" tIns="60958" rIns="121917" bIns="60958" anchor="ctr"/>
          <a:lstStyle>
            <a:lvl1pPr marL="0" indent="0" algn="ctr">
              <a:buNone/>
              <a:defRPr sz="48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5"/>
            <a:ext cx="12192000"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51972"/>
            <a:ext cx="12192000" cy="71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6900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9"/>
            <a:ext cx="12192000" cy="768085"/>
          </a:xfrm>
          <a:prstGeom prst="rect">
            <a:avLst/>
          </a:prstGeom>
        </p:spPr>
        <p:txBody>
          <a:bodyPr lIns="121917" tIns="60958" rIns="121917" bIns="60958" anchor="ctr"/>
          <a:lstStyle>
            <a:lvl1pPr marL="0" indent="0" algn="ctr">
              <a:buNone/>
              <a:defRPr sz="48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5"/>
            <a:ext cx="12192000"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5481712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Basic Layout">
    <p:bg>
      <p:bgPr>
        <a:solidFill>
          <a:schemeClr val="accent3"/>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9"/>
            <a:ext cx="12192000" cy="768085"/>
          </a:xfrm>
          <a:prstGeom prst="rect">
            <a:avLst/>
          </a:prstGeom>
        </p:spPr>
        <p:txBody>
          <a:bodyPr lIns="121917" tIns="60958" rIns="121917" bIns="60958" anchor="ctr"/>
          <a:lstStyle>
            <a:lvl1pPr marL="0" indent="0" algn="ctr">
              <a:buNone/>
              <a:defRPr sz="53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5"/>
            <a:ext cx="12192000" cy="384043"/>
          </a:xfrm>
          <a:prstGeom prst="rect">
            <a:avLst/>
          </a:prstGeom>
        </p:spPr>
        <p:txBody>
          <a:bodyPr lIns="121917" tIns="60958" rIns="121917" bIns="60958" anchor="ctr"/>
          <a:lstStyle>
            <a:lvl1pPr marL="0" indent="0" algn="ctr">
              <a:buNone/>
              <a:defRPr sz="19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51972"/>
            <a:ext cx="12192000" cy="71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5580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4389109"/>
            <a:ext cx="12192000" cy="24688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719405" y="4838133"/>
            <a:ext cx="4153583" cy="1570844"/>
          </a:xfrm>
          <a:prstGeom prst="rect">
            <a:avLst/>
          </a:prstGeom>
        </p:spPr>
        <p:txBody>
          <a:bodyPr lIns="121917" tIns="60958" rIns="121917" bIns="60958"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2116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4"/>
            <a:ext cx="10220900" cy="724247"/>
          </a:xfrm>
          <a:prstGeom prst="rect">
            <a:avLst/>
          </a:prstGeom>
        </p:spPr>
        <p:txBody>
          <a:bodyPr lIns="91434" tIns="45718" rIns="91434" bIns="45718"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7" y="-2213812"/>
            <a:ext cx="6513263"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26460069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
        <p:nvSpPr>
          <p:cNvPr id="3" name="Rectangle 2"/>
          <p:cNvSpPr/>
          <p:nvPr userDrawn="1"/>
        </p:nvSpPr>
        <p:spPr>
          <a:xfrm>
            <a:off x="527383" y="212645"/>
            <a:ext cx="11137237" cy="643271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0" y="301186"/>
            <a:ext cx="12192000" cy="768085"/>
          </a:xfrm>
          <a:prstGeom prst="rect">
            <a:avLst/>
          </a:prstGeom>
        </p:spPr>
        <p:txBody>
          <a:bodyPr lIns="121917" tIns="60958" rIns="121917" bIns="60958" anchor="ctr"/>
          <a:lstStyle>
            <a:lvl1pPr marL="0" indent="0" algn="ctr">
              <a:buNone/>
              <a:defRPr sz="48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1069271"/>
            <a:ext cx="12192000"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6910971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17" name="Picture Placeholder 2"/>
          <p:cNvSpPr>
            <a:spLocks noGrp="1"/>
          </p:cNvSpPr>
          <p:nvPr>
            <p:ph type="pic" idx="14" hasCustomPrompt="1"/>
          </p:nvPr>
        </p:nvSpPr>
        <p:spPr>
          <a:xfrm>
            <a:off x="649611" y="1678931"/>
            <a:ext cx="3167743" cy="4555069"/>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10" name="Text Placeholder 9"/>
          <p:cNvSpPr>
            <a:spLocks noGrp="1"/>
          </p:cNvSpPr>
          <p:nvPr>
            <p:ph type="body" sz="quarter" idx="10" hasCustomPrompt="1"/>
          </p:nvPr>
        </p:nvSpPr>
        <p:spPr>
          <a:xfrm>
            <a:off x="0" y="242178"/>
            <a:ext cx="12192000" cy="768085"/>
          </a:xfrm>
          <a:prstGeom prst="rect">
            <a:avLst/>
          </a:prstGeom>
        </p:spPr>
        <p:txBody>
          <a:bodyPr lIns="121917" tIns="60958" rIns="121917" bIns="60958" anchor="ctr"/>
          <a:lstStyle>
            <a:lvl1pPr marL="0" indent="0" algn="ctr">
              <a:buNone/>
              <a:defRPr sz="48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3"/>
            <a:ext cx="12192000"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Picture Placeholder 2"/>
          <p:cNvSpPr>
            <a:spLocks noGrp="1"/>
          </p:cNvSpPr>
          <p:nvPr>
            <p:ph type="pic" idx="1" hasCustomPrompt="1"/>
          </p:nvPr>
        </p:nvSpPr>
        <p:spPr>
          <a:xfrm>
            <a:off x="4022495" y="1678320"/>
            <a:ext cx="2400000" cy="3120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6595552" y="1678320"/>
            <a:ext cx="2400000" cy="3120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9168608" y="1678320"/>
            <a:ext cx="2400000" cy="3120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3" name="Rectangle 2"/>
          <p:cNvSpPr/>
          <p:nvPr userDrawn="1"/>
        </p:nvSpPr>
        <p:spPr>
          <a:xfrm>
            <a:off x="4022495" y="4965173"/>
            <a:ext cx="2400000" cy="12688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
        <p:nvSpPr>
          <p:cNvPr id="15" name="Rectangle 14"/>
          <p:cNvSpPr/>
          <p:nvPr userDrawn="1"/>
        </p:nvSpPr>
        <p:spPr>
          <a:xfrm>
            <a:off x="6595552" y="4965173"/>
            <a:ext cx="2400000" cy="12688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
        <p:nvSpPr>
          <p:cNvPr id="16" name="Rectangle 15"/>
          <p:cNvSpPr/>
          <p:nvPr userDrawn="1"/>
        </p:nvSpPr>
        <p:spPr>
          <a:xfrm>
            <a:off x="9168608" y="4965173"/>
            <a:ext cx="2400000" cy="12688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Tree>
    <p:extLst>
      <p:ext uri="{BB962C8B-B14F-4D97-AF65-F5344CB8AC3E}">
        <p14:creationId xmlns:p14="http://schemas.microsoft.com/office/powerpoint/2010/main" val="39440148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8"/>
            <a:ext cx="12192000" cy="768085"/>
          </a:xfrm>
          <a:prstGeom prst="rect">
            <a:avLst/>
          </a:prstGeom>
        </p:spPr>
        <p:txBody>
          <a:bodyPr lIns="121917" tIns="60958" rIns="121917" bIns="60958" anchor="ctr"/>
          <a:lstStyle>
            <a:lvl1pPr marL="0" indent="0" algn="ctr">
              <a:buNone/>
              <a:defRPr sz="48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3"/>
            <a:ext cx="12192000"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9" name="Picture Placeholder 2"/>
          <p:cNvSpPr>
            <a:spLocks noGrp="1"/>
          </p:cNvSpPr>
          <p:nvPr>
            <p:ph type="pic" idx="1" hasCustomPrompt="1"/>
          </p:nvPr>
        </p:nvSpPr>
        <p:spPr>
          <a:xfrm>
            <a:off x="4856144" y="1699523"/>
            <a:ext cx="2649569" cy="2256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12" name="Picture Placeholder 2"/>
          <p:cNvSpPr>
            <a:spLocks noGrp="1"/>
          </p:cNvSpPr>
          <p:nvPr>
            <p:ph type="pic" idx="12" hasCustomPrompt="1"/>
          </p:nvPr>
        </p:nvSpPr>
        <p:spPr>
          <a:xfrm>
            <a:off x="7505083" y="1699523"/>
            <a:ext cx="2342984" cy="2256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13" name="Picture Placeholder 2"/>
          <p:cNvSpPr>
            <a:spLocks noGrp="1"/>
          </p:cNvSpPr>
          <p:nvPr>
            <p:ph type="pic" idx="13" hasCustomPrompt="1"/>
          </p:nvPr>
        </p:nvSpPr>
        <p:spPr>
          <a:xfrm>
            <a:off x="9847693" y="1699523"/>
            <a:ext cx="2342984" cy="2256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14" name="Picture Placeholder 2"/>
          <p:cNvSpPr>
            <a:spLocks noGrp="1"/>
          </p:cNvSpPr>
          <p:nvPr>
            <p:ph type="pic" idx="14" hasCustomPrompt="1"/>
          </p:nvPr>
        </p:nvSpPr>
        <p:spPr>
          <a:xfrm>
            <a:off x="4851281" y="3952861"/>
            <a:ext cx="2649569" cy="2256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15" name="Picture Placeholder 2"/>
          <p:cNvSpPr>
            <a:spLocks noGrp="1"/>
          </p:cNvSpPr>
          <p:nvPr>
            <p:ph type="pic" idx="15" hasCustomPrompt="1"/>
          </p:nvPr>
        </p:nvSpPr>
        <p:spPr>
          <a:xfrm>
            <a:off x="7500220" y="3952861"/>
            <a:ext cx="2342984" cy="2256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16" name="Picture Placeholder 2"/>
          <p:cNvSpPr>
            <a:spLocks noGrp="1"/>
          </p:cNvSpPr>
          <p:nvPr>
            <p:ph type="pic" idx="16" hasCustomPrompt="1"/>
          </p:nvPr>
        </p:nvSpPr>
        <p:spPr>
          <a:xfrm>
            <a:off x="9842831" y="3952861"/>
            <a:ext cx="2342984" cy="2256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2" name="Rectangle 1"/>
          <p:cNvSpPr/>
          <p:nvPr userDrawn="1"/>
        </p:nvSpPr>
        <p:spPr>
          <a:xfrm>
            <a:off x="1" y="1696861"/>
            <a:ext cx="4859363" cy="451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Tree>
    <p:extLst>
      <p:ext uri="{BB962C8B-B14F-4D97-AF65-F5344CB8AC3E}">
        <p14:creationId xmlns:p14="http://schemas.microsoft.com/office/powerpoint/2010/main" val="11885230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8"/>
            <a:ext cx="12192000" cy="768085"/>
          </a:xfrm>
          <a:prstGeom prst="rect">
            <a:avLst/>
          </a:prstGeom>
        </p:spPr>
        <p:txBody>
          <a:bodyPr lIns="121917" tIns="60958" rIns="121917" bIns="60958" anchor="ctr"/>
          <a:lstStyle>
            <a:lvl1pPr marL="0" indent="0" algn="ctr">
              <a:buNone/>
              <a:defRPr sz="48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3"/>
            <a:ext cx="12192000" cy="384043"/>
          </a:xfrm>
          <a:prstGeom prst="rect">
            <a:avLst/>
          </a:prstGeom>
        </p:spPr>
        <p:txBody>
          <a:bodyPr lIns="121917" tIns="60958" rIns="121917" bIns="60958" anchor="ctr"/>
          <a:lstStyle>
            <a:lvl1pPr marL="0" indent="0" algn="ctr">
              <a:buNone/>
              <a:defRPr sz="1900" b="0" baseline="0">
                <a:latin typeface="+mn-lt"/>
                <a:cs typeface="Arial" pitchFamily="34" charset="0"/>
              </a:defRPr>
            </a:lvl1pPr>
          </a:lstStyle>
          <a:p>
            <a:pPr lvl="0"/>
            <a:r>
              <a:rPr lang="en-US" altLang="ko-KR" dirty="0"/>
              <a:t>Insert the title of your subtitle Here</a:t>
            </a:r>
          </a:p>
        </p:txBody>
      </p:sp>
      <p:sp>
        <p:nvSpPr>
          <p:cNvPr id="12" name="Picture Placeholder 2"/>
          <p:cNvSpPr>
            <a:spLocks noGrp="1"/>
          </p:cNvSpPr>
          <p:nvPr>
            <p:ph type="pic" idx="1" hasCustomPrompt="1"/>
          </p:nvPr>
        </p:nvSpPr>
        <p:spPr>
          <a:xfrm>
            <a:off x="6576054" y="1652735"/>
            <a:ext cx="4991945" cy="4581267"/>
          </a:xfrm>
          <a:prstGeom prst="rect">
            <a:avLst/>
          </a:prstGeom>
          <a:solidFill>
            <a:schemeClr val="bg1">
              <a:lumMod val="95000"/>
            </a:schemeClr>
          </a:solidFill>
        </p:spPr>
        <p:txBody>
          <a:bodyPr lIns="121917" tIns="60958" rIns="121917" bIns="60958" anchor="ctr"/>
          <a:lstStyle>
            <a:lvl1pPr marL="0" indent="0" algn="ctr">
              <a:buNone/>
              <a:defRPr sz="1600" baseline="0">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Tree>
    <p:extLst>
      <p:ext uri="{BB962C8B-B14F-4D97-AF65-F5344CB8AC3E}">
        <p14:creationId xmlns:p14="http://schemas.microsoft.com/office/powerpoint/2010/main" val="12690391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
        <p:nvSpPr>
          <p:cNvPr id="3" name="Rectangle 2"/>
          <p:cNvSpPr/>
          <p:nvPr userDrawn="1"/>
        </p:nvSpPr>
        <p:spPr>
          <a:xfrm>
            <a:off x="0" y="2"/>
            <a:ext cx="12192000" cy="13167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0" y="68629"/>
            <a:ext cx="12192000" cy="768085"/>
          </a:xfrm>
          <a:prstGeom prst="rect">
            <a:avLst/>
          </a:prstGeom>
        </p:spPr>
        <p:txBody>
          <a:bodyPr lIns="121917" tIns="60958" rIns="121917" bIns="60958" anchor="ctr"/>
          <a:lstStyle>
            <a:lvl1pPr marL="0" indent="0" algn="ctr">
              <a:buNone/>
              <a:defRPr sz="48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836713"/>
            <a:ext cx="12192000"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Arial" pitchFamily="34" charset="0"/>
                <a:cs typeface="Arial" pitchFamily="34" charset="0"/>
              </a:defRPr>
            </a:lvl1pPr>
          </a:lstStyle>
          <a:p>
            <a:pPr lvl="0"/>
            <a:r>
              <a:rPr lang="en-US" altLang="ko-KR" dirty="0"/>
              <a:t>Insert the title of your subtitle Here</a:t>
            </a:r>
          </a:p>
        </p:txBody>
      </p:sp>
      <p:sp>
        <p:nvSpPr>
          <p:cNvPr id="6" name="Rectangle 5"/>
          <p:cNvSpPr/>
          <p:nvPr userDrawn="1"/>
        </p:nvSpPr>
        <p:spPr>
          <a:xfrm>
            <a:off x="0" y="3717034"/>
            <a:ext cx="12192000" cy="24688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pic>
        <p:nvPicPr>
          <p:cNvPr id="7" name="그림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9601" y="1652733"/>
            <a:ext cx="5560851" cy="3047000"/>
          </a:xfrm>
          <a:prstGeom prst="rect">
            <a:avLst/>
          </a:prstGeom>
        </p:spPr>
      </p:pic>
      <p:sp>
        <p:nvSpPr>
          <p:cNvPr id="12" name="Picture Placeholder 2"/>
          <p:cNvSpPr>
            <a:spLocks noGrp="1"/>
          </p:cNvSpPr>
          <p:nvPr>
            <p:ph type="pic" idx="1" hasCustomPrompt="1"/>
          </p:nvPr>
        </p:nvSpPr>
        <p:spPr>
          <a:xfrm>
            <a:off x="4072263" y="1796821"/>
            <a:ext cx="3690423" cy="2400267"/>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Tree>
    <p:extLst>
      <p:ext uri="{BB962C8B-B14F-4D97-AF65-F5344CB8AC3E}">
        <p14:creationId xmlns:p14="http://schemas.microsoft.com/office/powerpoint/2010/main" val="18650367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8"/>
            <a:ext cx="12192000" cy="768085"/>
          </a:xfrm>
          <a:prstGeom prst="rect">
            <a:avLst/>
          </a:prstGeom>
        </p:spPr>
        <p:txBody>
          <a:bodyPr lIns="121917" tIns="60958" rIns="121917" bIns="60958" anchor="ctr"/>
          <a:lstStyle>
            <a:lvl1pPr marL="0" indent="0" algn="ctr">
              <a:buNone/>
              <a:defRPr sz="53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3"/>
            <a:ext cx="12192000" cy="384043"/>
          </a:xfrm>
          <a:prstGeom prst="rect">
            <a:avLst/>
          </a:prstGeom>
        </p:spPr>
        <p:txBody>
          <a:bodyPr lIns="121917" tIns="60958" rIns="121917" bIns="60958" anchor="ctr"/>
          <a:lstStyle>
            <a:lvl1pPr marL="0" indent="0" algn="ctr">
              <a:buNone/>
              <a:defRPr sz="1900" b="0" strike="noStrike" baseline="0">
                <a:latin typeface="+mn-lt"/>
                <a:ea typeface="+mj-ea"/>
                <a:cs typeface="Arial" pitchFamily="34" charset="0"/>
              </a:defRPr>
            </a:lvl1pPr>
          </a:lstStyle>
          <a:p>
            <a:pPr lvl="0"/>
            <a:r>
              <a:rPr lang="en-US" altLang="ko-KR" dirty="0"/>
              <a:t>Insert the title of your subtitle Here</a:t>
            </a:r>
          </a:p>
        </p:txBody>
      </p:sp>
      <p:pic>
        <p:nvPicPr>
          <p:cNvPr id="4099" name="Picture 3" descr="D:\Fullppt\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9259" y="3236982"/>
            <a:ext cx="2893484" cy="2885017"/>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 hasCustomPrompt="1"/>
          </p:nvPr>
        </p:nvSpPr>
        <p:spPr>
          <a:xfrm>
            <a:off x="4790355" y="3367578"/>
            <a:ext cx="2626535" cy="1789615"/>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pic>
        <p:nvPicPr>
          <p:cNvPr id="13" name="Picture 2" descr="E:\002-KIMS BUSINESS\007-02-Fullslidesppt-Contents\20161206\02-\color-pencil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51972"/>
            <a:ext cx="12192000" cy="71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3834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745072" y="626219"/>
            <a:ext cx="5446928" cy="1746664"/>
          </a:xfrm>
          <a:prstGeom prst="rect">
            <a:avLst/>
          </a:prstGeom>
        </p:spPr>
        <p:txBody>
          <a:bodyPr lIns="121917" tIns="60958" rIns="121917" bIns="60958"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6745072" y="2372885"/>
            <a:ext cx="5446928" cy="384043"/>
          </a:xfrm>
          <a:prstGeom prst="rect">
            <a:avLst/>
          </a:prstGeom>
        </p:spPr>
        <p:txBody>
          <a:bodyPr lIns="121917" tIns="60958" rIns="121917" bIns="60958" anchor="ctr"/>
          <a:lstStyle>
            <a:lvl1pPr marL="0" indent="0" algn="l">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9" name="Picture Placeholder 2"/>
          <p:cNvSpPr>
            <a:spLocks noGrp="1"/>
          </p:cNvSpPr>
          <p:nvPr>
            <p:ph type="pic" idx="1" hasCustomPrompt="1"/>
          </p:nvPr>
        </p:nvSpPr>
        <p:spPr>
          <a:xfrm>
            <a:off x="1" y="0"/>
            <a:ext cx="3791744" cy="6858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2" name="Rectangle 1"/>
          <p:cNvSpPr/>
          <p:nvPr userDrawn="1"/>
        </p:nvSpPr>
        <p:spPr>
          <a:xfrm>
            <a:off x="3791744" y="0"/>
            <a:ext cx="232932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Tree>
    <p:extLst>
      <p:ext uri="{BB962C8B-B14F-4D97-AF65-F5344CB8AC3E}">
        <p14:creationId xmlns:p14="http://schemas.microsoft.com/office/powerpoint/2010/main" val="15762707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solidFill>
          <a:schemeClr val="accent2"/>
        </a:solid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6745072" y="2546432"/>
            <a:ext cx="5446928" cy="1746664"/>
          </a:xfrm>
          <a:prstGeom prst="rect">
            <a:avLst/>
          </a:prstGeom>
        </p:spPr>
        <p:txBody>
          <a:bodyPr lIns="121917" tIns="60958" rIns="121917" bIns="60958" anchor="ctr"/>
          <a:lstStyle>
            <a:lvl1pPr marL="0" indent="0" algn="l">
              <a:buNone/>
              <a:defRPr sz="4800" b="0" baseline="0">
                <a:solidFill>
                  <a:schemeClr val="bg1"/>
                </a:solidFill>
                <a:latin typeface="+mj-lt"/>
                <a:cs typeface="Arial" pitchFamily="34" charset="0"/>
              </a:defRPr>
            </a:lvl1pPr>
          </a:lstStyle>
          <a:p>
            <a:pPr lvl="0"/>
            <a:r>
              <a:rPr lang="en-US" altLang="ko-KR" dirty="0"/>
              <a:t>IMAGES &amp; CONTENTS</a:t>
            </a:r>
          </a:p>
        </p:txBody>
      </p:sp>
      <p:sp>
        <p:nvSpPr>
          <p:cNvPr id="13" name="Picture Placeholder 2"/>
          <p:cNvSpPr>
            <a:spLocks noGrp="1"/>
          </p:cNvSpPr>
          <p:nvPr>
            <p:ph type="pic" idx="1" hasCustomPrompt="1"/>
          </p:nvPr>
        </p:nvSpPr>
        <p:spPr>
          <a:xfrm>
            <a:off x="0" y="0"/>
            <a:ext cx="5999989" cy="3384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
        <p:nvSpPr>
          <p:cNvPr id="14" name="Picture Placeholder 2"/>
          <p:cNvSpPr>
            <a:spLocks noGrp="1"/>
          </p:cNvSpPr>
          <p:nvPr>
            <p:ph type="pic" idx="12" hasCustomPrompt="1"/>
          </p:nvPr>
        </p:nvSpPr>
        <p:spPr>
          <a:xfrm>
            <a:off x="0" y="3474000"/>
            <a:ext cx="5999989" cy="3384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Tree>
    <p:extLst>
      <p:ext uri="{BB962C8B-B14F-4D97-AF65-F5344CB8AC3E}">
        <p14:creationId xmlns:p14="http://schemas.microsoft.com/office/powerpoint/2010/main" val="24177146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0"/>
            <a:ext cx="12192000" cy="6858000"/>
          </a:xfrm>
          <a:prstGeom prst="rect">
            <a:avLst/>
          </a:prstGeom>
          <a:solidFill>
            <a:schemeClr val="bg1">
              <a:lumMod val="95000"/>
            </a:schemeClr>
          </a:solidFill>
        </p:spPr>
        <p:txBody>
          <a:bodyPr lIns="121917" tIns="60958" rIns="121917" bIns="60958"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dirty="0"/>
              <a:t>Your Picture Here</a:t>
            </a:r>
            <a:endParaRPr lang="ko-KR" altLang="en-US" dirty="0"/>
          </a:p>
        </p:txBody>
      </p:sp>
    </p:spTree>
    <p:extLst>
      <p:ext uri="{BB962C8B-B14F-4D97-AF65-F5344CB8AC3E}">
        <p14:creationId xmlns:p14="http://schemas.microsoft.com/office/powerpoint/2010/main" val="6163499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81"/>
            <a:ext cx="11573197" cy="724247"/>
          </a:xfrm>
          <a:prstGeom prst="rect">
            <a:avLst/>
          </a:prstGeom>
        </p:spPr>
        <p:txBody>
          <a:bodyPr lIns="121917" tIns="60958" rIns="121917" bIns="60958"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4036074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7" y="-2213812"/>
            <a:ext cx="6513263"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grpSp>
        <p:nvGrpSpPr>
          <p:cNvPr id="6" name="Group 5"/>
          <p:cNvGrpSpPr/>
          <p:nvPr userDrawn="1"/>
        </p:nvGrpSpPr>
        <p:grpSpPr>
          <a:xfrm>
            <a:off x="300647" y="3963533"/>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xmlns="" id="{8AED82F3-E353-4900-99D3-2CD090E0FEB5}"/>
              </a:ext>
            </a:extLst>
          </p:cNvPr>
          <p:cNvSpPr>
            <a:spLocks noGrp="1"/>
          </p:cNvSpPr>
          <p:nvPr>
            <p:ph type="body" sz="quarter" idx="10" hasCustomPrompt="1"/>
          </p:nvPr>
        </p:nvSpPr>
        <p:spPr>
          <a:xfrm>
            <a:off x="1594111" y="640844"/>
            <a:ext cx="10220900" cy="724247"/>
          </a:xfrm>
          <a:prstGeom prst="rect">
            <a:avLst/>
          </a:prstGeom>
        </p:spPr>
        <p:txBody>
          <a:bodyPr lIns="91434" tIns="45718" rIns="91434" bIns="45718"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389149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9"/>
            <a:ext cx="12192000" cy="768085"/>
          </a:xfrm>
          <a:prstGeom prst="rect">
            <a:avLst/>
          </a:prstGeom>
        </p:spPr>
        <p:txBody>
          <a:bodyPr lIns="121917" tIns="60958" rIns="121917" bIns="60958" anchor="ctr"/>
          <a:lstStyle>
            <a:lvl1pPr marL="0" indent="0" algn="ctr">
              <a:buNone/>
              <a:defRPr sz="4800" b="0" baseline="0">
                <a:latin typeface="+mj-lt"/>
                <a:cs typeface="Arial" pitchFamily="34" charset="0"/>
              </a:defRPr>
            </a:lvl1pPr>
          </a:lstStyle>
          <a:p>
            <a:pPr lvl="0"/>
            <a:r>
              <a:rPr lang="en-US" altLang="ko-KR" dirty="0"/>
              <a:t>ICON SETS LAYOUT</a:t>
            </a:r>
          </a:p>
        </p:txBody>
      </p:sp>
      <p:sp>
        <p:nvSpPr>
          <p:cNvPr id="11" name="Rounded Rectangle 10"/>
          <p:cNvSpPr/>
          <p:nvPr userDrawn="1"/>
        </p:nvSpPr>
        <p:spPr>
          <a:xfrm>
            <a:off x="472012" y="1508788"/>
            <a:ext cx="3799787" cy="486556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
        <p:nvSpPr>
          <p:cNvPr id="17" name="Rounded Rectangle 16"/>
          <p:cNvSpPr/>
          <p:nvPr userDrawn="1"/>
        </p:nvSpPr>
        <p:spPr>
          <a:xfrm>
            <a:off x="709244" y="1796669"/>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white"/>
              </a:solidFill>
            </a:endParaRPr>
          </a:p>
        </p:txBody>
      </p:sp>
      <p:sp>
        <p:nvSpPr>
          <p:cNvPr id="18" name="Half Frame 17"/>
          <p:cNvSpPr/>
          <p:nvPr userDrawn="1"/>
        </p:nvSpPr>
        <p:spPr>
          <a:xfrm rot="5400000">
            <a:off x="3456858" y="1650936"/>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latinLnBrk="1"/>
            <a:endParaRPr lang="ko-KR" altLang="en-US" sz="2400">
              <a:solidFill>
                <a:prstClr val="black"/>
              </a:solidFill>
            </a:endParaRPr>
          </a:p>
        </p:txBody>
      </p:sp>
    </p:spTree>
    <p:extLst>
      <p:ext uri="{BB962C8B-B14F-4D97-AF65-F5344CB8AC3E}">
        <p14:creationId xmlns:p14="http://schemas.microsoft.com/office/powerpoint/2010/main" val="38958871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209552"/>
            <a:ext cx="9855200" cy="563563"/>
          </a:xfrm>
          <a:prstGeom prst="rect">
            <a:avLst/>
          </a:prstGeom>
        </p:spPr>
        <p:txBody>
          <a:bodyPr lIns="121917" tIns="60958" rIns="121917" bIns="60958"/>
          <a:lstStyle/>
          <a:p>
            <a:r>
              <a:rPr lang="en-US" smtClean="0"/>
              <a:t>Click to edit Master title style</a:t>
            </a:r>
            <a:endParaRPr lang="en-US"/>
          </a:p>
        </p:txBody>
      </p:sp>
      <p:sp>
        <p:nvSpPr>
          <p:cNvPr id="3" name="Content Placeholder 2"/>
          <p:cNvSpPr>
            <a:spLocks noGrp="1"/>
          </p:cNvSpPr>
          <p:nvPr>
            <p:ph idx="1"/>
          </p:nvPr>
        </p:nvSpPr>
        <p:spPr>
          <a:xfrm>
            <a:off x="1035052" y="1347789"/>
            <a:ext cx="10344149" cy="4914900"/>
          </a:xfrm>
          <a:prstGeom prst="rect">
            <a:avLst/>
          </a:prstGeom>
        </p:spPr>
        <p:txBody>
          <a:bodyPr lIns="121917" tIns="60958" rIns="121917" bIns="6095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429378"/>
            <a:ext cx="2844800" cy="320675"/>
          </a:xfrm>
          <a:prstGeom prst="rect">
            <a:avLst/>
          </a:prstGeom>
        </p:spPr>
        <p:txBody>
          <a:bodyPr lIns="121917" tIns="60958" rIns="121917" bIns="60958"/>
          <a:lstStyle>
            <a:lvl1pPr>
              <a:defRPr/>
            </a:lvl1pPr>
          </a:lstStyle>
          <a:p>
            <a:pPr defTabSz="1219170" latinLnBrk="1"/>
            <a:endParaRPr lang="en-US" sz="2400">
              <a:solidFill>
                <a:prstClr val="black"/>
              </a:solidFill>
            </a:endParaRPr>
          </a:p>
        </p:txBody>
      </p:sp>
      <p:sp>
        <p:nvSpPr>
          <p:cNvPr id="5" name="Footer Placeholder 4"/>
          <p:cNvSpPr>
            <a:spLocks noGrp="1"/>
          </p:cNvSpPr>
          <p:nvPr>
            <p:ph type="ftr" sz="quarter" idx="11"/>
          </p:nvPr>
        </p:nvSpPr>
        <p:spPr>
          <a:xfrm>
            <a:off x="4165600" y="6429378"/>
            <a:ext cx="3860800" cy="320675"/>
          </a:xfrm>
          <a:prstGeom prst="rect">
            <a:avLst/>
          </a:prstGeom>
        </p:spPr>
        <p:txBody>
          <a:bodyPr lIns="121917" tIns="60958" rIns="121917" bIns="60958"/>
          <a:lstStyle>
            <a:lvl1pPr>
              <a:defRPr/>
            </a:lvl1pPr>
          </a:lstStyle>
          <a:p>
            <a:pPr defTabSz="1219170" latinLnBrk="1"/>
            <a:endParaRPr lang="en-US" sz="2400">
              <a:solidFill>
                <a:prstClr val="black"/>
              </a:solidFill>
            </a:endParaRPr>
          </a:p>
        </p:txBody>
      </p:sp>
      <p:sp>
        <p:nvSpPr>
          <p:cNvPr id="6" name="Slide Number Placeholder 5"/>
          <p:cNvSpPr>
            <a:spLocks noGrp="1"/>
          </p:cNvSpPr>
          <p:nvPr>
            <p:ph type="sldNum" sz="quarter" idx="12"/>
          </p:nvPr>
        </p:nvSpPr>
        <p:spPr>
          <a:xfrm>
            <a:off x="8737600" y="6429378"/>
            <a:ext cx="2844800" cy="320675"/>
          </a:xfrm>
          <a:prstGeom prst="rect">
            <a:avLst/>
          </a:prstGeom>
        </p:spPr>
        <p:txBody>
          <a:bodyPr lIns="121917" tIns="60958" rIns="121917" bIns="60958"/>
          <a:lstStyle>
            <a:lvl1pPr>
              <a:defRPr/>
            </a:lvl1pPr>
          </a:lstStyle>
          <a:p>
            <a:pPr defTabSz="1219170" latinLnBrk="1"/>
            <a:fld id="{D9B9E8D5-F2DC-46CA-B8D7-A8BA0CCDFAFB}" type="slidenum">
              <a:rPr lang="en-US" sz="2400">
                <a:solidFill>
                  <a:prstClr val="black"/>
                </a:solidFill>
              </a:rPr>
              <a:pPr defTabSz="1219170" latinLnBrk="1"/>
              <a:t>‹#›</a:t>
            </a:fld>
            <a:endParaRPr lang="en-US" sz="2400">
              <a:solidFill>
                <a:prstClr val="black"/>
              </a:solidFill>
            </a:endParaRPr>
          </a:p>
        </p:txBody>
      </p:sp>
    </p:spTree>
    <p:extLst>
      <p:ext uri="{BB962C8B-B14F-4D97-AF65-F5344CB8AC3E}">
        <p14:creationId xmlns:p14="http://schemas.microsoft.com/office/powerpoint/2010/main" val="40396406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19090"/>
            <a:ext cx="10871200" cy="563563"/>
          </a:xfrm>
          <a:prstGeom prst="rect">
            <a:avLst/>
          </a:prstGeom>
        </p:spPr>
        <p:txBody>
          <a:bodyPr lIns="121917" tIns="60958" rIns="121917" bIns="60958"/>
          <a:lstStyle/>
          <a:p>
            <a:r>
              <a:rPr lang="en-US" smtClean="0"/>
              <a:t>Click to edit Master title style</a:t>
            </a:r>
            <a:endParaRPr lang="en-US"/>
          </a:p>
        </p:txBody>
      </p:sp>
      <p:sp>
        <p:nvSpPr>
          <p:cNvPr id="3" name="Date Placeholder 2"/>
          <p:cNvSpPr>
            <a:spLocks noGrp="1"/>
          </p:cNvSpPr>
          <p:nvPr>
            <p:ph type="dt" sz="half" idx="10"/>
          </p:nvPr>
        </p:nvSpPr>
        <p:spPr>
          <a:xfrm>
            <a:off x="609600" y="6400803"/>
            <a:ext cx="2844800" cy="320675"/>
          </a:xfrm>
          <a:prstGeom prst="rect">
            <a:avLst/>
          </a:prstGeom>
        </p:spPr>
        <p:txBody>
          <a:bodyPr lIns="121917" tIns="60958" rIns="121917" bIns="60958"/>
          <a:lstStyle>
            <a:lvl1pPr>
              <a:defRPr/>
            </a:lvl1pPr>
          </a:lstStyle>
          <a:p>
            <a:pPr defTabSz="1219170" latinLnBrk="1"/>
            <a:endParaRPr lang="en-US" sz="2400">
              <a:solidFill>
                <a:prstClr val="black"/>
              </a:solidFill>
            </a:endParaRPr>
          </a:p>
        </p:txBody>
      </p:sp>
      <p:sp>
        <p:nvSpPr>
          <p:cNvPr id="4" name="Footer Placeholder 3"/>
          <p:cNvSpPr>
            <a:spLocks noGrp="1"/>
          </p:cNvSpPr>
          <p:nvPr>
            <p:ph type="ftr" sz="quarter" idx="11"/>
          </p:nvPr>
        </p:nvSpPr>
        <p:spPr>
          <a:xfrm>
            <a:off x="4165600" y="6400803"/>
            <a:ext cx="3860800" cy="320675"/>
          </a:xfrm>
          <a:prstGeom prst="rect">
            <a:avLst/>
          </a:prstGeom>
        </p:spPr>
        <p:txBody>
          <a:bodyPr lIns="121917" tIns="60958" rIns="121917" bIns="60958"/>
          <a:lstStyle>
            <a:lvl1pPr>
              <a:defRPr/>
            </a:lvl1pPr>
          </a:lstStyle>
          <a:p>
            <a:pPr defTabSz="1219170" latinLnBrk="1"/>
            <a:endParaRPr lang="en-US" sz="2400">
              <a:solidFill>
                <a:prstClr val="black"/>
              </a:solidFill>
            </a:endParaRPr>
          </a:p>
        </p:txBody>
      </p:sp>
      <p:sp>
        <p:nvSpPr>
          <p:cNvPr id="5" name="Slide Number Placeholder 4"/>
          <p:cNvSpPr>
            <a:spLocks noGrp="1"/>
          </p:cNvSpPr>
          <p:nvPr>
            <p:ph type="sldNum" sz="quarter" idx="12"/>
          </p:nvPr>
        </p:nvSpPr>
        <p:spPr>
          <a:xfrm>
            <a:off x="8737600" y="6524625"/>
            <a:ext cx="2844800" cy="152400"/>
          </a:xfrm>
          <a:prstGeom prst="rect">
            <a:avLst/>
          </a:prstGeom>
        </p:spPr>
        <p:txBody>
          <a:bodyPr lIns="121917" tIns="60958" rIns="121917" bIns="60958"/>
          <a:lstStyle>
            <a:lvl1pPr>
              <a:defRPr/>
            </a:lvl1pPr>
          </a:lstStyle>
          <a:p>
            <a:pPr defTabSz="1219170" latinLnBrk="1"/>
            <a:r>
              <a:rPr lang="en-US" sz="2400">
                <a:solidFill>
                  <a:prstClr val="black"/>
                </a:solidFill>
              </a:rPr>
              <a:t>www.themegallery.com</a:t>
            </a:r>
          </a:p>
        </p:txBody>
      </p:sp>
    </p:spTree>
    <p:extLst>
      <p:ext uri="{BB962C8B-B14F-4D97-AF65-F5344CB8AC3E}">
        <p14:creationId xmlns:p14="http://schemas.microsoft.com/office/powerpoint/2010/main" val="9313459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8"/>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16/05/2019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1090110" y="3132290"/>
            <a:ext cx="9567135"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16/05/2019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8" y="2172648"/>
            <a:ext cx="7955555"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696585"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16/05/2019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16/05/2019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16/05/2019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16/05/2019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16/05/2019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theme" Target="../theme/theme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theme" Target="../theme/theme7.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theme" Target="../theme/theme8.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 id="2147483689" r:id="rId2"/>
    <p:sldLayoutId id="2147483773" r:id="rId3"/>
    <p:sldLayoutId id="2147483796" r:id="rId4"/>
    <p:sldLayoutId id="2147483797" r:id="rId5"/>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8" indent="-228578"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4"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5" algn="l" defTabSz="914309"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54" r:id="rId3"/>
    <p:sldLayoutId id="2147483690" r:id="rId4"/>
    <p:sldLayoutId id="2147483704" r:id="rId5"/>
    <p:sldLayoutId id="2147483686" r:id="rId6"/>
    <p:sldLayoutId id="2147483711" r:id="rId7"/>
    <p:sldLayoutId id="2147483710" r:id="rId8"/>
    <p:sldLayoutId id="2147483697" r:id="rId9"/>
    <p:sldLayoutId id="2147483698" r:id="rId10"/>
    <p:sldLayoutId id="2147483705" r:id="rId11"/>
    <p:sldLayoutId id="2147483700" r:id="rId12"/>
    <p:sldLayoutId id="2147483709" r:id="rId13"/>
    <p:sldLayoutId id="2147483707" r:id="rId14"/>
    <p:sldLayoutId id="2147483706" r:id="rId15"/>
    <p:sldLayoutId id="2147483702" r:id="rId16"/>
    <p:sldLayoutId id="2147483693" r:id="rId17"/>
    <p:sldLayoutId id="2147483656" r:id="rId18"/>
    <p:sldLayoutId id="2147483687" r:id="rId19"/>
    <p:sldLayoutId id="2147483772" r:id="rId20"/>
    <p:sldLayoutId id="2147483798" r:id="rId21"/>
    <p:sldLayoutId id="2147483800" r:id="rId22"/>
    <p:sldLayoutId id="2147483802" r:id="rId23"/>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8" indent="-228578"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4"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5" algn="l" defTabSz="914309"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8" indent="-228578"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4"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5" algn="l" defTabSz="914309"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45518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49" r:id="rId4"/>
    <p:sldLayoutId id="2147483774" r:id="rId5"/>
    <p:sldLayoutId id="2147483795" r:id="rId6"/>
  </p:sldLayoutIdLst>
  <p:txStyles>
    <p:titleStyle>
      <a:lvl1pPr algn="ctr" defTabSz="1219080" rtl="0" eaLnBrk="1" latinLnBrk="1" hangingPunct="1">
        <a:spcBef>
          <a:spcPct val="0"/>
        </a:spcBef>
        <a:buNone/>
        <a:defRPr sz="5900" kern="1200">
          <a:solidFill>
            <a:schemeClr val="tx1"/>
          </a:solidFill>
          <a:latin typeface="+mj-lt"/>
          <a:ea typeface="+mj-ea"/>
          <a:cs typeface="+mj-cs"/>
        </a:defRPr>
      </a:lvl1pPr>
    </p:titleStyle>
    <p:bodyStyle>
      <a:lvl1pPr marL="457155" indent="-457155" algn="l" defTabSz="1219080" rtl="0" eaLnBrk="1" latinLnBrk="1" hangingPunct="1">
        <a:spcBef>
          <a:spcPct val="20000"/>
        </a:spcBef>
        <a:buFont typeface="Arial" pitchFamily="34" charset="0"/>
        <a:buChar char="•"/>
        <a:defRPr sz="4300" kern="1200">
          <a:solidFill>
            <a:schemeClr val="tx1"/>
          </a:solidFill>
          <a:latin typeface="+mn-lt"/>
          <a:ea typeface="+mn-ea"/>
          <a:cs typeface="+mn-cs"/>
        </a:defRPr>
      </a:lvl1pPr>
      <a:lvl2pPr marL="990502" indent="-380962" algn="l" defTabSz="1219080" rtl="0" eaLnBrk="1" latinLnBrk="1" hangingPunct="1">
        <a:spcBef>
          <a:spcPct val="20000"/>
        </a:spcBef>
        <a:buFont typeface="Arial" pitchFamily="34" charset="0"/>
        <a:buChar char="–"/>
        <a:defRPr sz="3700" kern="1200">
          <a:solidFill>
            <a:schemeClr val="tx1"/>
          </a:solidFill>
          <a:latin typeface="+mn-lt"/>
          <a:ea typeface="+mn-ea"/>
          <a:cs typeface="+mn-cs"/>
        </a:defRPr>
      </a:lvl2pPr>
      <a:lvl3pPr marL="1523849" indent="-304768" algn="l" defTabSz="121908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387" indent="-304768" algn="l" defTabSz="1219080" rtl="0" eaLnBrk="1" latinLnBrk="1" hangingPunct="1">
        <a:spcBef>
          <a:spcPct val="20000"/>
        </a:spcBef>
        <a:buFont typeface="Arial" pitchFamily="34" charset="0"/>
        <a:buChar char="–"/>
        <a:defRPr sz="2700" kern="1200">
          <a:solidFill>
            <a:schemeClr val="tx1"/>
          </a:solidFill>
          <a:latin typeface="+mn-lt"/>
          <a:ea typeface="+mn-ea"/>
          <a:cs typeface="+mn-cs"/>
        </a:defRPr>
      </a:lvl4pPr>
      <a:lvl5pPr marL="2742926" indent="-304768" algn="l" defTabSz="1219080" rtl="0" eaLnBrk="1" latinLnBrk="1" hangingPunct="1">
        <a:spcBef>
          <a:spcPct val="20000"/>
        </a:spcBef>
        <a:buFont typeface="Arial" pitchFamily="34" charset="0"/>
        <a:buChar char="»"/>
        <a:defRPr sz="2700" kern="1200">
          <a:solidFill>
            <a:schemeClr val="tx1"/>
          </a:solidFill>
          <a:latin typeface="+mn-lt"/>
          <a:ea typeface="+mn-ea"/>
          <a:cs typeface="+mn-cs"/>
        </a:defRPr>
      </a:lvl5pPr>
      <a:lvl6pPr marL="3352464" indent="-304768" algn="l" defTabSz="1219080" rtl="0" eaLnBrk="1" latinLnBrk="1" hangingPunct="1">
        <a:spcBef>
          <a:spcPct val="20000"/>
        </a:spcBef>
        <a:buFont typeface="Arial" pitchFamily="34" charset="0"/>
        <a:buChar char="•"/>
        <a:defRPr sz="2700" kern="1200">
          <a:solidFill>
            <a:schemeClr val="tx1"/>
          </a:solidFill>
          <a:latin typeface="+mn-lt"/>
          <a:ea typeface="+mn-ea"/>
          <a:cs typeface="+mn-cs"/>
        </a:defRPr>
      </a:lvl6pPr>
      <a:lvl7pPr marL="3962005" indent="-304768" algn="l" defTabSz="1219080" rtl="0" eaLnBrk="1" latinLnBrk="1" hangingPunct="1">
        <a:spcBef>
          <a:spcPct val="20000"/>
        </a:spcBef>
        <a:buFont typeface="Arial" pitchFamily="34" charset="0"/>
        <a:buChar char="•"/>
        <a:defRPr sz="2700" kern="1200">
          <a:solidFill>
            <a:schemeClr val="tx1"/>
          </a:solidFill>
          <a:latin typeface="+mn-lt"/>
          <a:ea typeface="+mn-ea"/>
          <a:cs typeface="+mn-cs"/>
        </a:defRPr>
      </a:lvl7pPr>
      <a:lvl8pPr marL="4571544" indent="-304768" algn="l" defTabSz="1219080" rtl="0" eaLnBrk="1" latinLnBrk="1" hangingPunct="1">
        <a:spcBef>
          <a:spcPct val="20000"/>
        </a:spcBef>
        <a:buFont typeface="Arial" pitchFamily="34" charset="0"/>
        <a:buChar char="•"/>
        <a:defRPr sz="2700" kern="1200">
          <a:solidFill>
            <a:schemeClr val="tx1"/>
          </a:solidFill>
          <a:latin typeface="+mn-lt"/>
          <a:ea typeface="+mn-ea"/>
          <a:cs typeface="+mn-cs"/>
        </a:defRPr>
      </a:lvl8pPr>
      <a:lvl9pPr marL="5181082" indent="-304768" algn="l" defTabSz="1219080" rtl="0" eaLnBrk="1" latinLnBrk="1"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ko-KR"/>
      </a:defPPr>
      <a:lvl1pPr marL="0" algn="l" defTabSz="1219080" rtl="0" eaLnBrk="1" latinLnBrk="1" hangingPunct="1">
        <a:defRPr sz="2400" kern="1200">
          <a:solidFill>
            <a:schemeClr val="tx1"/>
          </a:solidFill>
          <a:latin typeface="+mn-lt"/>
          <a:ea typeface="+mn-ea"/>
          <a:cs typeface="+mn-cs"/>
        </a:defRPr>
      </a:lvl1pPr>
      <a:lvl2pPr marL="609539" algn="l" defTabSz="1219080" rtl="0" eaLnBrk="1" latinLnBrk="1" hangingPunct="1">
        <a:defRPr sz="2400" kern="1200">
          <a:solidFill>
            <a:schemeClr val="tx1"/>
          </a:solidFill>
          <a:latin typeface="+mn-lt"/>
          <a:ea typeface="+mn-ea"/>
          <a:cs typeface="+mn-cs"/>
        </a:defRPr>
      </a:lvl2pPr>
      <a:lvl3pPr marL="1219080" algn="l" defTabSz="1219080" rtl="0" eaLnBrk="1" latinLnBrk="1" hangingPunct="1">
        <a:defRPr sz="2400" kern="1200">
          <a:solidFill>
            <a:schemeClr val="tx1"/>
          </a:solidFill>
          <a:latin typeface="+mn-lt"/>
          <a:ea typeface="+mn-ea"/>
          <a:cs typeface="+mn-cs"/>
        </a:defRPr>
      </a:lvl3pPr>
      <a:lvl4pPr marL="1828618" algn="l" defTabSz="1219080" rtl="0" eaLnBrk="1" latinLnBrk="1" hangingPunct="1">
        <a:defRPr sz="2400" kern="1200">
          <a:solidFill>
            <a:schemeClr val="tx1"/>
          </a:solidFill>
          <a:latin typeface="+mn-lt"/>
          <a:ea typeface="+mn-ea"/>
          <a:cs typeface="+mn-cs"/>
        </a:defRPr>
      </a:lvl4pPr>
      <a:lvl5pPr marL="2438158" algn="l" defTabSz="1219080" rtl="0" eaLnBrk="1" latinLnBrk="1" hangingPunct="1">
        <a:defRPr sz="2400" kern="1200">
          <a:solidFill>
            <a:schemeClr val="tx1"/>
          </a:solidFill>
          <a:latin typeface="+mn-lt"/>
          <a:ea typeface="+mn-ea"/>
          <a:cs typeface="+mn-cs"/>
        </a:defRPr>
      </a:lvl5pPr>
      <a:lvl6pPr marL="3047696" algn="l" defTabSz="1219080" rtl="0" eaLnBrk="1" latinLnBrk="1" hangingPunct="1">
        <a:defRPr sz="2400" kern="1200">
          <a:solidFill>
            <a:schemeClr val="tx1"/>
          </a:solidFill>
          <a:latin typeface="+mn-lt"/>
          <a:ea typeface="+mn-ea"/>
          <a:cs typeface="+mn-cs"/>
        </a:defRPr>
      </a:lvl6pPr>
      <a:lvl7pPr marL="3657235" algn="l" defTabSz="1219080" rtl="0" eaLnBrk="1" latinLnBrk="1" hangingPunct="1">
        <a:defRPr sz="2400" kern="1200">
          <a:solidFill>
            <a:schemeClr val="tx1"/>
          </a:solidFill>
          <a:latin typeface="+mn-lt"/>
          <a:ea typeface="+mn-ea"/>
          <a:cs typeface="+mn-cs"/>
        </a:defRPr>
      </a:lvl7pPr>
      <a:lvl8pPr marL="4266773" algn="l" defTabSz="1219080" rtl="0" eaLnBrk="1" latinLnBrk="1" hangingPunct="1">
        <a:defRPr sz="2400" kern="1200">
          <a:solidFill>
            <a:schemeClr val="tx1"/>
          </a:solidFill>
          <a:latin typeface="+mn-lt"/>
          <a:ea typeface="+mn-ea"/>
          <a:cs typeface="+mn-cs"/>
        </a:defRPr>
      </a:lvl8pPr>
      <a:lvl9pPr marL="4876313" algn="l" defTabSz="1219080" rtl="0" eaLnBrk="1" latinLnBrk="1"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8931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Lst>
  <p:txStyles>
    <p:titleStyle>
      <a:lvl1pPr algn="ctr" defTabSz="1219080" rtl="0" eaLnBrk="1" latinLnBrk="1" hangingPunct="1">
        <a:spcBef>
          <a:spcPct val="0"/>
        </a:spcBef>
        <a:buNone/>
        <a:defRPr sz="5900" kern="1200">
          <a:solidFill>
            <a:schemeClr val="tx1"/>
          </a:solidFill>
          <a:latin typeface="+mj-lt"/>
          <a:ea typeface="+mj-ea"/>
          <a:cs typeface="+mj-cs"/>
        </a:defRPr>
      </a:lvl1pPr>
    </p:titleStyle>
    <p:bodyStyle>
      <a:lvl1pPr marL="457155" indent="-457155" algn="l" defTabSz="1219080" rtl="0" eaLnBrk="1" latinLnBrk="1" hangingPunct="1">
        <a:spcBef>
          <a:spcPct val="20000"/>
        </a:spcBef>
        <a:buFont typeface="Arial" pitchFamily="34" charset="0"/>
        <a:buChar char="•"/>
        <a:defRPr sz="4300" kern="1200">
          <a:solidFill>
            <a:schemeClr val="tx1"/>
          </a:solidFill>
          <a:latin typeface="+mn-lt"/>
          <a:ea typeface="+mn-ea"/>
          <a:cs typeface="+mn-cs"/>
        </a:defRPr>
      </a:lvl1pPr>
      <a:lvl2pPr marL="990502" indent="-380962" algn="l" defTabSz="1219080" rtl="0" eaLnBrk="1" latinLnBrk="1" hangingPunct="1">
        <a:spcBef>
          <a:spcPct val="20000"/>
        </a:spcBef>
        <a:buFont typeface="Arial" pitchFamily="34" charset="0"/>
        <a:buChar char="–"/>
        <a:defRPr sz="3700" kern="1200">
          <a:solidFill>
            <a:schemeClr val="tx1"/>
          </a:solidFill>
          <a:latin typeface="+mn-lt"/>
          <a:ea typeface="+mn-ea"/>
          <a:cs typeface="+mn-cs"/>
        </a:defRPr>
      </a:lvl2pPr>
      <a:lvl3pPr marL="1523849" indent="-304768" algn="l" defTabSz="121908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387" indent="-304768" algn="l" defTabSz="1219080" rtl="0" eaLnBrk="1" latinLnBrk="1" hangingPunct="1">
        <a:spcBef>
          <a:spcPct val="20000"/>
        </a:spcBef>
        <a:buFont typeface="Arial" pitchFamily="34" charset="0"/>
        <a:buChar char="–"/>
        <a:defRPr sz="2700" kern="1200">
          <a:solidFill>
            <a:schemeClr val="tx1"/>
          </a:solidFill>
          <a:latin typeface="+mn-lt"/>
          <a:ea typeface="+mn-ea"/>
          <a:cs typeface="+mn-cs"/>
        </a:defRPr>
      </a:lvl4pPr>
      <a:lvl5pPr marL="2742926" indent="-304768" algn="l" defTabSz="1219080" rtl="0" eaLnBrk="1" latinLnBrk="1" hangingPunct="1">
        <a:spcBef>
          <a:spcPct val="20000"/>
        </a:spcBef>
        <a:buFont typeface="Arial" pitchFamily="34" charset="0"/>
        <a:buChar char="»"/>
        <a:defRPr sz="2700" kern="1200">
          <a:solidFill>
            <a:schemeClr val="tx1"/>
          </a:solidFill>
          <a:latin typeface="+mn-lt"/>
          <a:ea typeface="+mn-ea"/>
          <a:cs typeface="+mn-cs"/>
        </a:defRPr>
      </a:lvl5pPr>
      <a:lvl6pPr marL="3352464" indent="-304768" algn="l" defTabSz="1219080" rtl="0" eaLnBrk="1" latinLnBrk="1" hangingPunct="1">
        <a:spcBef>
          <a:spcPct val="20000"/>
        </a:spcBef>
        <a:buFont typeface="Arial" pitchFamily="34" charset="0"/>
        <a:buChar char="•"/>
        <a:defRPr sz="2700" kern="1200">
          <a:solidFill>
            <a:schemeClr val="tx1"/>
          </a:solidFill>
          <a:latin typeface="+mn-lt"/>
          <a:ea typeface="+mn-ea"/>
          <a:cs typeface="+mn-cs"/>
        </a:defRPr>
      </a:lvl6pPr>
      <a:lvl7pPr marL="3962005" indent="-304768" algn="l" defTabSz="1219080" rtl="0" eaLnBrk="1" latinLnBrk="1" hangingPunct="1">
        <a:spcBef>
          <a:spcPct val="20000"/>
        </a:spcBef>
        <a:buFont typeface="Arial" pitchFamily="34" charset="0"/>
        <a:buChar char="•"/>
        <a:defRPr sz="2700" kern="1200">
          <a:solidFill>
            <a:schemeClr val="tx1"/>
          </a:solidFill>
          <a:latin typeface="+mn-lt"/>
          <a:ea typeface="+mn-ea"/>
          <a:cs typeface="+mn-cs"/>
        </a:defRPr>
      </a:lvl7pPr>
      <a:lvl8pPr marL="4571544" indent="-304768" algn="l" defTabSz="1219080" rtl="0" eaLnBrk="1" latinLnBrk="1" hangingPunct="1">
        <a:spcBef>
          <a:spcPct val="20000"/>
        </a:spcBef>
        <a:buFont typeface="Arial" pitchFamily="34" charset="0"/>
        <a:buChar char="•"/>
        <a:defRPr sz="2700" kern="1200">
          <a:solidFill>
            <a:schemeClr val="tx1"/>
          </a:solidFill>
          <a:latin typeface="+mn-lt"/>
          <a:ea typeface="+mn-ea"/>
          <a:cs typeface="+mn-cs"/>
        </a:defRPr>
      </a:lvl8pPr>
      <a:lvl9pPr marL="5181082" indent="-304768" algn="l" defTabSz="1219080" rtl="0" eaLnBrk="1" latinLnBrk="1"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ko-KR"/>
      </a:defPPr>
      <a:lvl1pPr marL="0" algn="l" defTabSz="1219080" rtl="0" eaLnBrk="1" latinLnBrk="1" hangingPunct="1">
        <a:defRPr sz="2400" kern="1200">
          <a:solidFill>
            <a:schemeClr val="tx1"/>
          </a:solidFill>
          <a:latin typeface="+mn-lt"/>
          <a:ea typeface="+mn-ea"/>
          <a:cs typeface="+mn-cs"/>
        </a:defRPr>
      </a:lvl1pPr>
      <a:lvl2pPr marL="609539" algn="l" defTabSz="1219080" rtl="0" eaLnBrk="1" latinLnBrk="1" hangingPunct="1">
        <a:defRPr sz="2400" kern="1200">
          <a:solidFill>
            <a:schemeClr val="tx1"/>
          </a:solidFill>
          <a:latin typeface="+mn-lt"/>
          <a:ea typeface="+mn-ea"/>
          <a:cs typeface="+mn-cs"/>
        </a:defRPr>
      </a:lvl2pPr>
      <a:lvl3pPr marL="1219080" algn="l" defTabSz="1219080" rtl="0" eaLnBrk="1" latinLnBrk="1" hangingPunct="1">
        <a:defRPr sz="2400" kern="1200">
          <a:solidFill>
            <a:schemeClr val="tx1"/>
          </a:solidFill>
          <a:latin typeface="+mn-lt"/>
          <a:ea typeface="+mn-ea"/>
          <a:cs typeface="+mn-cs"/>
        </a:defRPr>
      </a:lvl3pPr>
      <a:lvl4pPr marL="1828618" algn="l" defTabSz="1219080" rtl="0" eaLnBrk="1" latinLnBrk="1" hangingPunct="1">
        <a:defRPr sz="2400" kern="1200">
          <a:solidFill>
            <a:schemeClr val="tx1"/>
          </a:solidFill>
          <a:latin typeface="+mn-lt"/>
          <a:ea typeface="+mn-ea"/>
          <a:cs typeface="+mn-cs"/>
        </a:defRPr>
      </a:lvl4pPr>
      <a:lvl5pPr marL="2438158" algn="l" defTabSz="1219080" rtl="0" eaLnBrk="1" latinLnBrk="1" hangingPunct="1">
        <a:defRPr sz="2400" kern="1200">
          <a:solidFill>
            <a:schemeClr val="tx1"/>
          </a:solidFill>
          <a:latin typeface="+mn-lt"/>
          <a:ea typeface="+mn-ea"/>
          <a:cs typeface="+mn-cs"/>
        </a:defRPr>
      </a:lvl5pPr>
      <a:lvl6pPr marL="3047696" algn="l" defTabSz="1219080" rtl="0" eaLnBrk="1" latinLnBrk="1" hangingPunct="1">
        <a:defRPr sz="2400" kern="1200">
          <a:solidFill>
            <a:schemeClr val="tx1"/>
          </a:solidFill>
          <a:latin typeface="+mn-lt"/>
          <a:ea typeface="+mn-ea"/>
          <a:cs typeface="+mn-cs"/>
        </a:defRPr>
      </a:lvl6pPr>
      <a:lvl7pPr marL="3657235" algn="l" defTabSz="1219080" rtl="0" eaLnBrk="1" latinLnBrk="1" hangingPunct="1">
        <a:defRPr sz="2400" kern="1200">
          <a:solidFill>
            <a:schemeClr val="tx1"/>
          </a:solidFill>
          <a:latin typeface="+mn-lt"/>
          <a:ea typeface="+mn-ea"/>
          <a:cs typeface="+mn-cs"/>
        </a:defRPr>
      </a:lvl7pPr>
      <a:lvl8pPr marL="4266773" algn="l" defTabSz="1219080" rtl="0" eaLnBrk="1" latinLnBrk="1" hangingPunct="1">
        <a:defRPr sz="2400" kern="1200">
          <a:solidFill>
            <a:schemeClr val="tx1"/>
          </a:solidFill>
          <a:latin typeface="+mn-lt"/>
          <a:ea typeface="+mn-ea"/>
          <a:cs typeface="+mn-cs"/>
        </a:defRPr>
      </a:lvl8pPr>
      <a:lvl9pPr marL="4876313" algn="l" defTabSz="1219080" rtl="0" eaLnBrk="1" latinLnBrk="1"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24540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Lst>
  <p:txStyles>
    <p:titleStyle>
      <a:lvl1pPr algn="ctr" defTabSz="1219110" rtl="0" eaLnBrk="1" latinLnBrk="1" hangingPunct="1">
        <a:spcBef>
          <a:spcPct val="0"/>
        </a:spcBef>
        <a:buNone/>
        <a:defRPr sz="5900" kern="1200">
          <a:solidFill>
            <a:schemeClr val="tx1"/>
          </a:solidFill>
          <a:latin typeface="+mj-lt"/>
          <a:ea typeface="+mj-ea"/>
          <a:cs typeface="+mj-cs"/>
        </a:defRPr>
      </a:lvl1pPr>
    </p:titleStyle>
    <p:bodyStyle>
      <a:lvl1pPr marL="457167" indent="-457167" algn="l" defTabSz="1219110" rtl="0" eaLnBrk="1" latinLnBrk="1" hangingPunct="1">
        <a:spcBef>
          <a:spcPct val="20000"/>
        </a:spcBef>
        <a:buFont typeface="Arial" pitchFamily="34" charset="0"/>
        <a:buChar char="•"/>
        <a:defRPr sz="4300" kern="1200">
          <a:solidFill>
            <a:schemeClr val="tx1"/>
          </a:solidFill>
          <a:latin typeface="+mn-lt"/>
          <a:ea typeface="+mn-ea"/>
          <a:cs typeface="+mn-cs"/>
        </a:defRPr>
      </a:lvl1pPr>
      <a:lvl2pPr marL="990526" indent="-380972" algn="l" defTabSz="1219110" rtl="0" eaLnBrk="1" latinLnBrk="1" hangingPunct="1">
        <a:spcBef>
          <a:spcPct val="20000"/>
        </a:spcBef>
        <a:buFont typeface="Arial" pitchFamily="34" charset="0"/>
        <a:buChar char="–"/>
        <a:defRPr sz="3700" kern="1200">
          <a:solidFill>
            <a:schemeClr val="tx1"/>
          </a:solidFill>
          <a:latin typeface="+mn-lt"/>
          <a:ea typeface="+mn-ea"/>
          <a:cs typeface="+mn-cs"/>
        </a:defRPr>
      </a:lvl2pPr>
      <a:lvl3pPr marL="1523887" indent="-304776" algn="l" defTabSz="121911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440" indent="-304776" algn="l" defTabSz="1219110" rtl="0" eaLnBrk="1" latinLnBrk="1" hangingPunct="1">
        <a:spcBef>
          <a:spcPct val="20000"/>
        </a:spcBef>
        <a:buFont typeface="Arial" pitchFamily="34" charset="0"/>
        <a:buChar char="–"/>
        <a:defRPr sz="2700" kern="1200">
          <a:solidFill>
            <a:schemeClr val="tx1"/>
          </a:solidFill>
          <a:latin typeface="+mn-lt"/>
          <a:ea typeface="+mn-ea"/>
          <a:cs typeface="+mn-cs"/>
        </a:defRPr>
      </a:lvl4pPr>
      <a:lvl5pPr marL="2742994" indent="-304776" algn="l" defTabSz="1219110" rtl="0" eaLnBrk="1" latinLnBrk="1" hangingPunct="1">
        <a:spcBef>
          <a:spcPct val="20000"/>
        </a:spcBef>
        <a:buFont typeface="Arial" pitchFamily="34" charset="0"/>
        <a:buChar char="»"/>
        <a:defRPr sz="2700" kern="1200">
          <a:solidFill>
            <a:schemeClr val="tx1"/>
          </a:solidFill>
          <a:latin typeface="+mn-lt"/>
          <a:ea typeface="+mn-ea"/>
          <a:cs typeface="+mn-cs"/>
        </a:defRPr>
      </a:lvl5pPr>
      <a:lvl6pPr marL="3352548" indent="-304776" algn="l" defTabSz="1219110" rtl="0" eaLnBrk="1" latinLnBrk="1" hangingPunct="1">
        <a:spcBef>
          <a:spcPct val="20000"/>
        </a:spcBef>
        <a:buFont typeface="Arial" pitchFamily="34" charset="0"/>
        <a:buChar char="•"/>
        <a:defRPr sz="2700" kern="1200">
          <a:solidFill>
            <a:schemeClr val="tx1"/>
          </a:solidFill>
          <a:latin typeface="+mn-lt"/>
          <a:ea typeface="+mn-ea"/>
          <a:cs typeface="+mn-cs"/>
        </a:defRPr>
      </a:lvl6pPr>
      <a:lvl7pPr marL="3962104" indent="-304776" algn="l" defTabSz="1219110" rtl="0" eaLnBrk="1" latinLnBrk="1" hangingPunct="1">
        <a:spcBef>
          <a:spcPct val="20000"/>
        </a:spcBef>
        <a:buFont typeface="Arial" pitchFamily="34" charset="0"/>
        <a:buChar char="•"/>
        <a:defRPr sz="2700" kern="1200">
          <a:solidFill>
            <a:schemeClr val="tx1"/>
          </a:solidFill>
          <a:latin typeface="+mn-lt"/>
          <a:ea typeface="+mn-ea"/>
          <a:cs typeface="+mn-cs"/>
        </a:defRPr>
      </a:lvl7pPr>
      <a:lvl8pPr marL="4571658" indent="-304776" algn="l" defTabSz="1219110" rtl="0" eaLnBrk="1" latinLnBrk="1" hangingPunct="1">
        <a:spcBef>
          <a:spcPct val="20000"/>
        </a:spcBef>
        <a:buFont typeface="Arial" pitchFamily="34" charset="0"/>
        <a:buChar char="•"/>
        <a:defRPr sz="2700" kern="1200">
          <a:solidFill>
            <a:schemeClr val="tx1"/>
          </a:solidFill>
          <a:latin typeface="+mn-lt"/>
          <a:ea typeface="+mn-ea"/>
          <a:cs typeface="+mn-cs"/>
        </a:defRPr>
      </a:lvl8pPr>
      <a:lvl9pPr marL="5181212" indent="-304776" algn="l" defTabSz="1219110" rtl="0" eaLnBrk="1" latinLnBrk="1"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ko-KR"/>
      </a:defPPr>
      <a:lvl1pPr marL="0" algn="l" defTabSz="1219110" rtl="0" eaLnBrk="1" latinLnBrk="1" hangingPunct="1">
        <a:defRPr sz="2400" kern="1200">
          <a:solidFill>
            <a:schemeClr val="tx1"/>
          </a:solidFill>
          <a:latin typeface="+mn-lt"/>
          <a:ea typeface="+mn-ea"/>
          <a:cs typeface="+mn-cs"/>
        </a:defRPr>
      </a:lvl1pPr>
      <a:lvl2pPr marL="609555" algn="l" defTabSz="1219110" rtl="0" eaLnBrk="1" latinLnBrk="1" hangingPunct="1">
        <a:defRPr sz="2400" kern="1200">
          <a:solidFill>
            <a:schemeClr val="tx1"/>
          </a:solidFill>
          <a:latin typeface="+mn-lt"/>
          <a:ea typeface="+mn-ea"/>
          <a:cs typeface="+mn-cs"/>
        </a:defRPr>
      </a:lvl2pPr>
      <a:lvl3pPr marL="1219110" algn="l" defTabSz="1219110" rtl="0" eaLnBrk="1" latinLnBrk="1" hangingPunct="1">
        <a:defRPr sz="2400" kern="1200">
          <a:solidFill>
            <a:schemeClr val="tx1"/>
          </a:solidFill>
          <a:latin typeface="+mn-lt"/>
          <a:ea typeface="+mn-ea"/>
          <a:cs typeface="+mn-cs"/>
        </a:defRPr>
      </a:lvl3pPr>
      <a:lvl4pPr marL="1828664" algn="l" defTabSz="1219110" rtl="0" eaLnBrk="1" latinLnBrk="1" hangingPunct="1">
        <a:defRPr sz="2400" kern="1200">
          <a:solidFill>
            <a:schemeClr val="tx1"/>
          </a:solidFill>
          <a:latin typeface="+mn-lt"/>
          <a:ea typeface="+mn-ea"/>
          <a:cs typeface="+mn-cs"/>
        </a:defRPr>
      </a:lvl4pPr>
      <a:lvl5pPr marL="2438218" algn="l" defTabSz="1219110" rtl="0" eaLnBrk="1" latinLnBrk="1" hangingPunct="1">
        <a:defRPr sz="2400" kern="1200">
          <a:solidFill>
            <a:schemeClr val="tx1"/>
          </a:solidFill>
          <a:latin typeface="+mn-lt"/>
          <a:ea typeface="+mn-ea"/>
          <a:cs typeface="+mn-cs"/>
        </a:defRPr>
      </a:lvl5pPr>
      <a:lvl6pPr marL="3047772" algn="l" defTabSz="1219110" rtl="0" eaLnBrk="1" latinLnBrk="1" hangingPunct="1">
        <a:defRPr sz="2400" kern="1200">
          <a:solidFill>
            <a:schemeClr val="tx1"/>
          </a:solidFill>
          <a:latin typeface="+mn-lt"/>
          <a:ea typeface="+mn-ea"/>
          <a:cs typeface="+mn-cs"/>
        </a:defRPr>
      </a:lvl6pPr>
      <a:lvl7pPr marL="3657327" algn="l" defTabSz="1219110" rtl="0" eaLnBrk="1" latinLnBrk="1" hangingPunct="1">
        <a:defRPr sz="2400" kern="1200">
          <a:solidFill>
            <a:schemeClr val="tx1"/>
          </a:solidFill>
          <a:latin typeface="+mn-lt"/>
          <a:ea typeface="+mn-ea"/>
          <a:cs typeface="+mn-cs"/>
        </a:defRPr>
      </a:lvl7pPr>
      <a:lvl8pPr marL="4266880" algn="l" defTabSz="1219110" rtl="0" eaLnBrk="1" latinLnBrk="1" hangingPunct="1">
        <a:defRPr sz="2400" kern="1200">
          <a:solidFill>
            <a:schemeClr val="tx1"/>
          </a:solidFill>
          <a:latin typeface="+mn-lt"/>
          <a:ea typeface="+mn-ea"/>
          <a:cs typeface="+mn-cs"/>
        </a:defRPr>
      </a:lvl8pPr>
      <a:lvl9pPr marL="4876435" algn="l" defTabSz="1219110" rtl="0" eaLnBrk="1" latinLnBrk="1"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67368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Lst>
  <p:txStyles>
    <p:titleStyle>
      <a:lvl1pPr algn="ctr" defTabSz="1219170" rtl="0" eaLnBrk="1" latinLnBrk="1"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4" y="4372168"/>
            <a:ext cx="8683348"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72203"/>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16/05/2019</a:t>
            </a:fld>
            <a:endParaRPr lang="en-US" dirty="0"/>
          </a:p>
        </p:txBody>
      </p:sp>
      <p:sp>
        <p:nvSpPr>
          <p:cNvPr id="5" name="Footer Placeholder 4"/>
          <p:cNvSpPr>
            <a:spLocks noGrp="1"/>
          </p:cNvSpPr>
          <p:nvPr>
            <p:ph type="ftr" sz="quarter" idx="3"/>
          </p:nvPr>
        </p:nvSpPr>
        <p:spPr>
          <a:xfrm>
            <a:off x="609601" y="6172203"/>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5080000" y="6172203"/>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6" r:id="rId12"/>
    <p:sldLayoutId id="2147483937" r:id="rId13"/>
    <p:sldLayoutId id="2147483938" r:id="rId14"/>
    <p:sldLayoutId id="2147483940" r:id="rId15"/>
    <p:sldLayoutId id="2147483942" r:id="rId16"/>
    <p:sldLayoutId id="2147483943" r:id="rId17"/>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5.xml"/></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2.avi"/><Relationship Id="rId7" Type="http://schemas.openxmlformats.org/officeDocument/2006/relationships/image" Target="../media/image4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20.xml"/><Relationship Id="rId5" Type="http://schemas.openxmlformats.org/officeDocument/2006/relationships/slideLayout" Target="../slideLayouts/slideLayout108.xml"/><Relationship Id="rId4" Type="http://schemas.openxmlformats.org/officeDocument/2006/relationships/video" Target="../media/media2.avi"/></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4.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106.xml"/><Relationship Id="rId6" Type="http://schemas.openxmlformats.org/officeDocument/2006/relationships/slide" Target="slide5.xml"/><Relationship Id="rId5" Type="http://schemas.openxmlformats.org/officeDocument/2006/relationships/slide" Target="slide8.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0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16"/>
          <p:cNvSpPr>
            <a:spLocks noChangeArrowheads="1" noChangeShapeType="1" noTextEdit="1"/>
          </p:cNvSpPr>
          <p:nvPr/>
        </p:nvSpPr>
        <p:spPr bwMode="auto">
          <a:xfrm>
            <a:off x="2965450" y="36513"/>
            <a:ext cx="5745163" cy="638175"/>
          </a:xfrm>
          <a:prstGeom prst="rect">
            <a:avLst/>
          </a:prstGeom>
        </p:spPr>
        <p:txBody>
          <a:bodyPr wrap="none" fromWordArt="1">
            <a:prstTxWarp prst="textPlain">
              <a:avLst>
                <a:gd name="adj" fmla="val 50000"/>
              </a:avLst>
            </a:prstTxWarp>
          </a:bodyPr>
          <a:lstStyle/>
          <a:p>
            <a:pPr algn="ctr"/>
            <a:r>
              <a:rPr lang="vi-VN" sz="3600" b="1" kern="10" dirty="0">
                <a:ln w="9525">
                  <a:solidFill>
                    <a:schemeClr val="accent2"/>
                  </a:solidFill>
                  <a:round/>
                  <a:headEnd/>
                  <a:tailEnd/>
                </a:ln>
                <a:solidFill>
                  <a:srgbClr val="FF0000"/>
                </a:solidFill>
                <a:latin typeface="+mn-lt"/>
                <a:ea typeface="+mn-lt"/>
                <a:cs typeface="+mn-lt"/>
              </a:rPr>
              <a:t>Mục đích?</a:t>
            </a:r>
            <a:endParaRPr lang="en-US" sz="3600" b="1" kern="10" dirty="0">
              <a:ln w="9525">
                <a:solidFill>
                  <a:schemeClr val="accent2"/>
                </a:solidFill>
                <a:round/>
                <a:headEnd/>
                <a:tailEnd/>
              </a:ln>
              <a:solidFill>
                <a:srgbClr val="FF0000"/>
              </a:solidFill>
              <a:latin typeface="+mn-lt"/>
              <a:ea typeface="+mn-lt"/>
              <a:cs typeface="+mn-lt"/>
            </a:endParaRPr>
          </a:p>
        </p:txBody>
      </p:sp>
      <p:graphicFrame>
        <p:nvGraphicFramePr>
          <p:cNvPr id="6" name="Diagram 5"/>
          <p:cNvGraphicFramePr/>
          <p:nvPr>
            <p:extLst>
              <p:ext uri="{D42A27DB-BD31-4B8C-83A1-F6EECF244321}">
                <p14:modId xmlns:p14="http://schemas.microsoft.com/office/powerpoint/2010/main" val="1742282995"/>
              </p:ext>
            </p:extLst>
          </p:nvPr>
        </p:nvGraphicFramePr>
        <p:xfrm>
          <a:off x="546100" y="719666"/>
          <a:ext cx="11239500"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652964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9"/>
          <p:cNvSpPr>
            <a:spLocks noChangeArrowheads="1"/>
          </p:cNvSpPr>
          <p:nvPr/>
        </p:nvSpPr>
        <p:spPr bwMode="auto">
          <a:xfrm>
            <a:off x="0" y="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8" name="AutoShape 8"/>
          <p:cNvSpPr>
            <a:spLocks noChangeArrowheads="1"/>
          </p:cNvSpPr>
          <p:nvPr/>
        </p:nvSpPr>
        <p:spPr bwMode="auto">
          <a:xfrm>
            <a:off x="2378422" y="2056189"/>
            <a:ext cx="2165280" cy="3874711"/>
          </a:xfrm>
          <a:prstGeom prst="roundRect">
            <a:avLst>
              <a:gd name="adj" fmla="val 4690"/>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19" name="AutoShape 9"/>
          <p:cNvSpPr>
            <a:spLocks noChangeArrowheads="1"/>
          </p:cNvSpPr>
          <p:nvPr/>
        </p:nvSpPr>
        <p:spPr bwMode="gray">
          <a:xfrm>
            <a:off x="2283590" y="1797629"/>
            <a:ext cx="2354944" cy="287338"/>
          </a:xfrm>
          <a:prstGeom prst="roundRect">
            <a:avLst>
              <a:gd name="adj" fmla="val 50000"/>
            </a:avLst>
          </a:prstGeom>
          <a:gradFill rotWithShape="1">
            <a:gsLst>
              <a:gs pos="0">
                <a:srgbClr val="33CC33"/>
              </a:gs>
              <a:gs pos="100000">
                <a:srgbClr val="185E1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0" name="AutoShape 12"/>
          <p:cNvSpPr>
            <a:spLocks noChangeArrowheads="1"/>
          </p:cNvSpPr>
          <p:nvPr/>
        </p:nvSpPr>
        <p:spPr bwMode="auto">
          <a:xfrm>
            <a:off x="4779694" y="1578419"/>
            <a:ext cx="1923007" cy="3907981"/>
          </a:xfrm>
          <a:prstGeom prst="roundRect">
            <a:avLst>
              <a:gd name="adj" fmla="val 4690"/>
            </a:avLst>
          </a:prstGeom>
          <a:noFill/>
          <a:ln w="57150">
            <a:solidFill>
              <a:srgbClr val="4B71DD"/>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1" name="Freeform 20"/>
          <p:cNvSpPr>
            <a:spLocks/>
          </p:cNvSpPr>
          <p:nvPr/>
        </p:nvSpPr>
        <p:spPr bwMode="gray">
          <a:xfrm>
            <a:off x="1698582" y="1289050"/>
            <a:ext cx="1466850" cy="1157288"/>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E8D4C">
                  <a:alpha val="32001"/>
                </a:srgbClr>
              </a:gs>
              <a:gs pos="100000">
                <a:srgbClr val="EC823A"/>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6" name="Freeform 45"/>
          <p:cNvSpPr>
            <a:spLocks/>
          </p:cNvSpPr>
          <p:nvPr/>
        </p:nvSpPr>
        <p:spPr bwMode="gray">
          <a:xfrm>
            <a:off x="3504875" y="1016000"/>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17A217">
                  <a:alpha val="32001"/>
                </a:srgbClr>
              </a:gs>
              <a:gs pos="100000">
                <a:srgbClr val="009900"/>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7" name="AutoShape 13"/>
          <p:cNvSpPr>
            <a:spLocks noChangeArrowheads="1"/>
          </p:cNvSpPr>
          <p:nvPr/>
        </p:nvSpPr>
        <p:spPr bwMode="gray">
          <a:xfrm>
            <a:off x="4842228" y="1462840"/>
            <a:ext cx="1863725" cy="287337"/>
          </a:xfrm>
          <a:prstGeom prst="roundRect">
            <a:avLst>
              <a:gd name="adj" fmla="val 50000"/>
            </a:avLst>
          </a:prstGeom>
          <a:gradFill rotWithShape="1">
            <a:gsLst>
              <a:gs pos="0">
                <a:srgbClr val="6D8CE5"/>
              </a:gs>
              <a:gs pos="100000">
                <a:srgbClr val="32416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grpSp>
        <p:nvGrpSpPr>
          <p:cNvPr id="30" name="Group 29"/>
          <p:cNvGrpSpPr>
            <a:grpSpLocks/>
          </p:cNvGrpSpPr>
          <p:nvPr/>
        </p:nvGrpSpPr>
        <p:grpSpPr bwMode="auto">
          <a:xfrm>
            <a:off x="482335" y="2373473"/>
            <a:ext cx="1721043" cy="4366961"/>
            <a:chOff x="441" y="1852"/>
            <a:chExt cx="1581" cy="2286"/>
          </a:xfrm>
        </p:grpSpPr>
        <p:sp>
          <p:nvSpPr>
            <p:cNvPr id="31" name="AutoShape 4"/>
            <p:cNvSpPr>
              <a:spLocks noChangeArrowheads="1"/>
            </p:cNvSpPr>
            <p:nvPr/>
          </p:nvSpPr>
          <p:spPr bwMode="auto">
            <a:xfrm>
              <a:off x="441" y="1942"/>
              <a:ext cx="1581" cy="2196"/>
            </a:xfrm>
            <a:prstGeom prst="roundRect">
              <a:avLst>
                <a:gd name="adj" fmla="val 4690"/>
              </a:avLst>
            </a:prstGeom>
            <a:noFill/>
            <a:ln w="57150">
              <a:solidFill>
                <a:srgbClr val="EC823A"/>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2" name="AutoShape 5"/>
            <p:cNvSpPr>
              <a:spLocks noChangeArrowheads="1"/>
            </p:cNvSpPr>
            <p:nvPr/>
          </p:nvSpPr>
          <p:spPr bwMode="gray">
            <a:xfrm>
              <a:off x="712" y="1852"/>
              <a:ext cx="1174" cy="181"/>
            </a:xfrm>
            <a:prstGeom prst="roundRect">
              <a:avLst>
                <a:gd name="adj" fmla="val 50000"/>
              </a:avLst>
            </a:prstGeom>
            <a:gradFill rotWithShape="1">
              <a:gsLst>
                <a:gs pos="0">
                  <a:srgbClr val="FF6600"/>
                </a:gs>
                <a:gs pos="50000">
                  <a:srgbClr val="FFA76C"/>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3" name="AutoShape 6"/>
            <p:cNvSpPr>
              <a:spLocks noChangeArrowheads="1"/>
            </p:cNvSpPr>
            <p:nvPr/>
          </p:nvSpPr>
          <p:spPr bwMode="auto">
            <a:xfrm flipH="1">
              <a:off x="1773" y="1897"/>
              <a:ext cx="45"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4" name="AutoShape 7"/>
            <p:cNvSpPr>
              <a:spLocks noChangeArrowheads="1"/>
            </p:cNvSpPr>
            <p:nvPr/>
          </p:nvSpPr>
          <p:spPr bwMode="auto">
            <a:xfrm flipH="1">
              <a:off x="776" y="1897"/>
              <a:ext cx="46"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grpSp>
      <p:sp>
        <p:nvSpPr>
          <p:cNvPr id="37" name="Frame 36"/>
          <p:cNvSpPr/>
          <p:nvPr/>
        </p:nvSpPr>
        <p:spPr>
          <a:xfrm>
            <a:off x="7018655" y="1090002"/>
            <a:ext cx="5131986" cy="5577862"/>
          </a:xfrm>
          <a:prstGeom prst="frame">
            <a:avLst>
              <a:gd name="adj1" fmla="val 1918"/>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2400">
              <a:solidFill>
                <a:schemeClr val="tx1"/>
              </a:solidFill>
              <a:latin typeface="Times New Roman" pitchFamily="18" charset="0"/>
              <a:cs typeface="Times New Roman" pitchFamily="18" charset="0"/>
            </a:endParaRPr>
          </a:p>
        </p:txBody>
      </p:sp>
      <p:grpSp>
        <p:nvGrpSpPr>
          <p:cNvPr id="38" name="Group 37"/>
          <p:cNvGrpSpPr/>
          <p:nvPr/>
        </p:nvGrpSpPr>
        <p:grpSpPr>
          <a:xfrm>
            <a:off x="7153379" y="1289050"/>
            <a:ext cx="4850279" cy="5312623"/>
            <a:chOff x="300361" y="1424717"/>
            <a:chExt cx="2968410" cy="3131612"/>
          </a:xfrm>
        </p:grpSpPr>
        <p:sp>
          <p:nvSpPr>
            <p:cNvPr id="39" name="TextBox 38"/>
            <p:cNvSpPr txBox="1"/>
            <p:nvPr/>
          </p:nvSpPr>
          <p:spPr>
            <a:xfrm>
              <a:off x="331944" y="1707974"/>
              <a:ext cx="2936827" cy="2848355"/>
            </a:xfrm>
            <a:prstGeom prst="rect">
              <a:avLst/>
            </a:prstGeom>
            <a:noFill/>
          </p:spPr>
          <p:txBody>
            <a:bodyPr wrap="square" rtlCol="0">
              <a:spAutoFit/>
            </a:bodyPr>
            <a:lstStyle/>
            <a:p>
              <a:r>
                <a:rPr lang="en-US" altLang="ko-KR" sz="2800" dirty="0" err="1">
                  <a:solidFill>
                    <a:schemeClr val="tx1">
                      <a:lumMod val="75000"/>
                      <a:lumOff val="25000"/>
                    </a:schemeClr>
                  </a:solidFill>
                  <a:latin typeface="Times New Roman" pitchFamily="18" charset="0"/>
                  <a:cs typeface="Times New Roman" pitchFamily="18" charset="0"/>
                </a:rPr>
                <a:t>Hình</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ảnh</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và</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sản</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phẩm</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của</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các</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tiết</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dạy</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áp</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dụng</a:t>
              </a:r>
              <a:r>
                <a:rPr lang="en-US" altLang="ko-KR" sz="2800" dirty="0">
                  <a:solidFill>
                    <a:schemeClr val="tx1">
                      <a:lumMod val="75000"/>
                      <a:lumOff val="25000"/>
                    </a:schemeClr>
                  </a:solidFill>
                  <a:latin typeface="Times New Roman" pitchFamily="18" charset="0"/>
                  <a:cs typeface="Times New Roman" pitchFamily="18" charset="0"/>
                </a:rPr>
                <a:t> PPDH </a:t>
              </a:r>
              <a:r>
                <a:rPr lang="en-US" altLang="ko-KR" sz="2800" dirty="0" err="1">
                  <a:solidFill>
                    <a:schemeClr val="tx1">
                      <a:lumMod val="75000"/>
                      <a:lumOff val="25000"/>
                    </a:schemeClr>
                  </a:solidFill>
                  <a:latin typeface="Times New Roman" pitchFamily="18" charset="0"/>
                  <a:cs typeface="Times New Roman" pitchFamily="18" charset="0"/>
                </a:rPr>
                <a:t>và</a:t>
              </a:r>
              <a:r>
                <a:rPr lang="en-US" altLang="ko-KR" sz="2800" dirty="0">
                  <a:solidFill>
                    <a:schemeClr val="tx1">
                      <a:lumMod val="75000"/>
                      <a:lumOff val="25000"/>
                    </a:schemeClr>
                  </a:solidFill>
                  <a:latin typeface="Times New Roman" pitchFamily="18" charset="0"/>
                  <a:cs typeface="Times New Roman" pitchFamily="18" charset="0"/>
                </a:rPr>
                <a:t> GD </a:t>
              </a:r>
              <a:r>
                <a:rPr lang="en-US" altLang="ko-KR" sz="2800" dirty="0" err="1">
                  <a:solidFill>
                    <a:schemeClr val="tx1">
                      <a:lumMod val="75000"/>
                      <a:lumOff val="25000"/>
                    </a:schemeClr>
                  </a:solidFill>
                  <a:latin typeface="Times New Roman" pitchFamily="18" charset="0"/>
                  <a:cs typeface="Times New Roman" pitchFamily="18" charset="0"/>
                </a:rPr>
                <a:t>theo</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hướng</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phát</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triển</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năng</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lực</a:t>
              </a:r>
              <a:r>
                <a:rPr lang="en-US" altLang="ko-KR" sz="2800" dirty="0">
                  <a:solidFill>
                    <a:schemeClr val="tx1">
                      <a:lumMod val="75000"/>
                      <a:lumOff val="25000"/>
                    </a:schemeClr>
                  </a:solidFill>
                  <a:latin typeface="Times New Roman" pitchFamily="18" charset="0"/>
                  <a:cs typeface="Times New Roman" pitchFamily="18" charset="0"/>
                </a:rPr>
                <a:t>.</a:t>
              </a:r>
            </a:p>
            <a:p>
              <a:endParaRPr lang="en-US" altLang="ko-KR" sz="2800" dirty="0" smtClean="0">
                <a:solidFill>
                  <a:schemeClr val="tx1">
                    <a:lumMod val="75000"/>
                    <a:lumOff val="25000"/>
                  </a:schemeClr>
                </a:solidFill>
                <a:latin typeface="Times New Roman" pitchFamily="18" charset="0"/>
                <a:cs typeface="Times New Roman" pitchFamily="18" charset="0"/>
              </a:endParaRPr>
            </a:p>
            <a:p>
              <a:pPr algn="just"/>
              <a:r>
                <a:rPr lang="en-US" altLang="ko-KR" sz="2800" dirty="0" err="1">
                  <a:solidFill>
                    <a:schemeClr val="tx1">
                      <a:lumMod val="75000"/>
                      <a:lumOff val="25000"/>
                    </a:schemeClr>
                  </a:solidFill>
                  <a:latin typeface="Times New Roman" pitchFamily="18" charset="0"/>
                  <a:cs typeface="Times New Roman" pitchFamily="18" charset="0"/>
                </a:rPr>
                <a:t>Các</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phiếu</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đánh</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giá</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học</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sinh</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và</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giáo</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viên</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khi</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áp</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dụng</a:t>
              </a:r>
              <a:r>
                <a:rPr lang="en-US" altLang="ko-KR" sz="2800" dirty="0">
                  <a:solidFill>
                    <a:schemeClr val="tx1">
                      <a:lumMod val="75000"/>
                      <a:lumOff val="25000"/>
                    </a:schemeClr>
                  </a:solidFill>
                  <a:latin typeface="Times New Roman" pitchFamily="18" charset="0"/>
                  <a:cs typeface="Times New Roman" pitchFamily="18" charset="0"/>
                </a:rPr>
                <a:t> PPDH </a:t>
              </a:r>
              <a:r>
                <a:rPr lang="en-US" altLang="ko-KR" sz="2800" dirty="0" err="1">
                  <a:solidFill>
                    <a:schemeClr val="tx1">
                      <a:lumMod val="75000"/>
                      <a:lumOff val="25000"/>
                    </a:schemeClr>
                  </a:solidFill>
                  <a:latin typeface="Times New Roman" pitchFamily="18" charset="0"/>
                  <a:cs typeface="Times New Roman" pitchFamily="18" charset="0"/>
                </a:rPr>
                <a:t>và</a:t>
              </a:r>
              <a:r>
                <a:rPr lang="en-US" altLang="ko-KR" sz="2800" dirty="0">
                  <a:solidFill>
                    <a:schemeClr val="tx1">
                      <a:lumMod val="75000"/>
                      <a:lumOff val="25000"/>
                    </a:schemeClr>
                  </a:solidFill>
                  <a:latin typeface="Times New Roman" pitchFamily="18" charset="0"/>
                  <a:cs typeface="Times New Roman" pitchFamily="18" charset="0"/>
                </a:rPr>
                <a:t> GD </a:t>
              </a:r>
              <a:r>
                <a:rPr lang="en-US" altLang="ko-KR" sz="2800" dirty="0" err="1">
                  <a:solidFill>
                    <a:schemeClr val="tx1">
                      <a:lumMod val="75000"/>
                      <a:lumOff val="25000"/>
                    </a:schemeClr>
                  </a:solidFill>
                  <a:latin typeface="Times New Roman" pitchFamily="18" charset="0"/>
                  <a:cs typeface="Times New Roman" pitchFamily="18" charset="0"/>
                </a:rPr>
                <a:t>theo</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hướng</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phát</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triển</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năng</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lực</a:t>
              </a:r>
              <a:r>
                <a:rPr lang="en-US" altLang="ko-KR" sz="2800" dirty="0">
                  <a:solidFill>
                    <a:schemeClr val="tx1">
                      <a:lumMod val="75000"/>
                      <a:lumOff val="25000"/>
                    </a:schemeClr>
                  </a:solidFill>
                  <a:latin typeface="Times New Roman" pitchFamily="18" charset="0"/>
                  <a:cs typeface="Times New Roman" pitchFamily="18" charset="0"/>
                </a:rPr>
                <a:t>.</a:t>
              </a:r>
            </a:p>
            <a:p>
              <a:endParaRPr lang="en-US" altLang="ko-KR" sz="2800" dirty="0" smtClean="0">
                <a:solidFill>
                  <a:schemeClr val="tx1">
                    <a:lumMod val="75000"/>
                    <a:lumOff val="25000"/>
                  </a:schemeClr>
                </a:solidFill>
                <a:latin typeface="Times New Roman" pitchFamily="18" charset="0"/>
                <a:cs typeface="Times New Roman" pitchFamily="18" charset="0"/>
              </a:endParaRPr>
            </a:p>
            <a:p>
              <a:r>
                <a:rPr lang="en-US" altLang="ko-KR" sz="2800" dirty="0" err="1" smtClean="0">
                  <a:solidFill>
                    <a:schemeClr val="tx1">
                      <a:lumMod val="75000"/>
                      <a:lumOff val="25000"/>
                    </a:schemeClr>
                  </a:solidFill>
                  <a:latin typeface="Times New Roman" pitchFamily="18" charset="0"/>
                  <a:cs typeface="Times New Roman" pitchFamily="18" charset="0"/>
                </a:rPr>
                <a:t>Biên</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bản</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họp</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có</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ghi</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nhận</a:t>
              </a:r>
              <a:r>
                <a:rPr lang="en-US" altLang="ko-KR" sz="2800" dirty="0" smtClean="0">
                  <a:solidFill>
                    <a:schemeClr val="tx1">
                      <a:lumMod val="75000"/>
                      <a:lumOff val="25000"/>
                    </a:schemeClr>
                  </a:solidFill>
                  <a:latin typeface="Times New Roman" pitchFamily="18" charset="0"/>
                  <a:cs typeface="Times New Roman" pitchFamily="18" charset="0"/>
                </a:rPr>
                <a:t> ý </a:t>
              </a:r>
              <a:r>
                <a:rPr lang="en-US" altLang="ko-KR" sz="2800" dirty="0" err="1" smtClean="0">
                  <a:solidFill>
                    <a:schemeClr val="tx1">
                      <a:lumMod val="75000"/>
                      <a:lumOff val="25000"/>
                    </a:schemeClr>
                  </a:solidFill>
                  <a:latin typeface="Times New Roman" pitchFamily="18" charset="0"/>
                  <a:cs typeface="Times New Roman" pitchFamily="18" charset="0"/>
                </a:rPr>
                <a:t>kiến</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trao</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đổi</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tích</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cực</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của</a:t>
              </a:r>
              <a:r>
                <a:rPr lang="en-US" altLang="ko-KR" sz="2800" dirty="0" smtClean="0">
                  <a:solidFill>
                    <a:schemeClr val="tx1">
                      <a:lumMod val="75000"/>
                      <a:lumOff val="25000"/>
                    </a:schemeClr>
                  </a:solidFill>
                  <a:latin typeface="Times New Roman" pitchFamily="18" charset="0"/>
                  <a:cs typeface="Times New Roman" pitchFamily="18" charset="0"/>
                </a:rPr>
                <a:t> GV</a:t>
              </a:r>
              <a:endParaRPr lang="en-US" altLang="ko-KR" sz="2800" dirty="0">
                <a:solidFill>
                  <a:schemeClr val="tx1">
                    <a:lumMod val="75000"/>
                    <a:lumOff val="25000"/>
                  </a:schemeClr>
                </a:solidFill>
                <a:latin typeface="Times New Roman" pitchFamily="18" charset="0"/>
                <a:cs typeface="Times New Roman" pitchFamily="18" charset="0"/>
              </a:endParaRPr>
            </a:p>
          </p:txBody>
        </p:sp>
        <p:sp>
          <p:nvSpPr>
            <p:cNvPr id="41" name="TextBox 40"/>
            <p:cNvSpPr txBox="1"/>
            <p:nvPr/>
          </p:nvSpPr>
          <p:spPr>
            <a:xfrm>
              <a:off x="300361" y="1424717"/>
              <a:ext cx="2936827" cy="308421"/>
            </a:xfrm>
            <a:prstGeom prst="rect">
              <a:avLst/>
            </a:prstGeom>
            <a:noFill/>
          </p:spPr>
          <p:txBody>
            <a:bodyPr wrap="square" rtlCol="0">
              <a:spAutoFit/>
            </a:bodyPr>
            <a:lstStyle/>
            <a:p>
              <a:r>
                <a:rPr lang="en-US" altLang="ko-KR" sz="2800" b="1" dirty="0" smtClean="0">
                  <a:solidFill>
                    <a:schemeClr val="accent2"/>
                  </a:solidFill>
                  <a:latin typeface="Times New Roman" pitchFamily="18" charset="0"/>
                  <a:cs typeface="Times New Roman" pitchFamily="18" charset="0"/>
                </a:rPr>
                <a:t>Minh </a:t>
              </a:r>
              <a:r>
                <a:rPr lang="en-US" altLang="ko-KR" sz="2800" b="1" dirty="0" err="1" smtClean="0">
                  <a:solidFill>
                    <a:schemeClr val="accent2"/>
                  </a:solidFill>
                  <a:latin typeface="Times New Roman" pitchFamily="18" charset="0"/>
                  <a:cs typeface="Times New Roman" pitchFamily="18" charset="0"/>
                </a:rPr>
                <a:t>chứng</a:t>
              </a:r>
              <a:endParaRPr lang="ko-KR" altLang="en-US" sz="2800" b="1" dirty="0">
                <a:solidFill>
                  <a:schemeClr val="accent2"/>
                </a:solidFill>
                <a:latin typeface="Times New Roman" pitchFamily="18" charset="0"/>
                <a:cs typeface="Times New Roman" pitchFamily="18" charset="0"/>
              </a:endParaRPr>
            </a:p>
          </p:txBody>
        </p:sp>
      </p:grpSp>
      <p:sp>
        <p:nvSpPr>
          <p:cNvPr id="27" name="Text Placeholder 1"/>
          <p:cNvSpPr>
            <a:spLocks noGrp="1"/>
          </p:cNvSpPr>
          <p:nvPr>
            <p:ph type="body" sz="quarter" idx="10"/>
          </p:nvPr>
        </p:nvSpPr>
        <p:spPr>
          <a:xfrm>
            <a:off x="2142699" y="205608"/>
            <a:ext cx="9962869" cy="875766"/>
          </a:xfrm>
          <a:prstGeom prst="rect">
            <a:avLst/>
          </a:prstGeom>
        </p:spPr>
        <p:txBody>
          <a:bodyPr>
            <a:noAutofit/>
          </a:bodyPr>
          <a:lstStyle/>
          <a:p>
            <a:r>
              <a:rPr lang="en-US" altLang="ko-KR" sz="3200" b="1" dirty="0" smtClean="0">
                <a:solidFill>
                  <a:srgbClr val="FF0000"/>
                </a:solidFill>
                <a:latin typeface="Times New Roman" pitchFamily="18" charset="0"/>
                <a:cs typeface="Times New Roman" pitchFamily="18" charset="0"/>
              </a:rPr>
              <a:t>TIÊU CHÍ 6: </a:t>
            </a:r>
            <a:r>
              <a:rPr lang="en-US" altLang="ko-KR" sz="3200" b="1" dirty="0" err="1" smtClean="0">
                <a:solidFill>
                  <a:srgbClr val="FF0000"/>
                </a:solidFill>
                <a:latin typeface="Times New Roman" pitchFamily="18" charset="0"/>
                <a:cs typeface="Times New Roman" pitchFamily="18" charset="0"/>
              </a:rPr>
              <a:t>Kiểm</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tra</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đánh</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giá</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theo</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hướng</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phát</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triển</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phẩm</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chất</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năng</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lực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học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sinh</a:t>
            </a:r>
            <a:endParaRPr lang="ko-KR" altLang="en-US" sz="3200" b="1" dirty="0">
              <a:solidFill>
                <a:srgbClr val="FF0000"/>
              </a:solidFill>
              <a:latin typeface="Times New Roman" pitchFamily="18" charset="0"/>
              <a:cs typeface="Times New Roman" pitchFamily="18" charset="0"/>
            </a:endParaRPr>
          </a:p>
        </p:txBody>
      </p:sp>
      <p:sp>
        <p:nvSpPr>
          <p:cNvPr id="3" name="Rectangle 2"/>
          <p:cNvSpPr/>
          <p:nvPr/>
        </p:nvSpPr>
        <p:spPr>
          <a:xfrm>
            <a:off x="469272" y="2712161"/>
            <a:ext cx="1801255" cy="3785652"/>
          </a:xfrm>
          <a:prstGeom prst="rect">
            <a:avLst/>
          </a:prstGeom>
        </p:spPr>
        <p:txBody>
          <a:bodyPr wrap="square">
            <a:spAutoFit/>
          </a:bodyPr>
          <a:lstStyle/>
          <a:p>
            <a:pPr algn="ctr"/>
            <a:r>
              <a:rPr lang="pt-BR" altLang="en-US" sz="2400" b="1" dirty="0">
                <a:solidFill>
                  <a:srgbClr val="002060"/>
                </a:solidFill>
                <a:latin typeface="Times New Roman" pitchFamily="18" charset="0"/>
                <a:cs typeface="Times New Roman" pitchFamily="18" charset="0"/>
              </a:rPr>
              <a:t>Đạt:</a:t>
            </a:r>
          </a:p>
          <a:p>
            <a:pPr algn="ctr"/>
            <a:r>
              <a:rPr lang="pt-BR" altLang="en-US" sz="2400" b="1" dirty="0">
                <a:solidFill>
                  <a:srgbClr val="002060"/>
                </a:solidFill>
                <a:latin typeface="Times New Roman" pitchFamily="18" charset="0"/>
                <a:cs typeface="Times New Roman" pitchFamily="18" charset="0"/>
              </a:rPr>
              <a:t>Sử dụng các phương pháp kiểm tra, đánh giá theo hướng phát triển phẩm chất, năng lực học sinh</a:t>
            </a:r>
            <a:endParaRPr lang="en-US" altLang="en-US" sz="2400" b="1" dirty="0">
              <a:solidFill>
                <a:srgbClr val="002060"/>
              </a:solidFill>
              <a:latin typeface="Times New Roman" pitchFamily="18" charset="0"/>
              <a:cs typeface="Times New Roman" pitchFamily="18" charset="0"/>
            </a:endParaRPr>
          </a:p>
        </p:txBody>
      </p:sp>
      <p:sp>
        <p:nvSpPr>
          <p:cNvPr id="28" name="Text Box 21"/>
          <p:cNvSpPr txBox="1">
            <a:spLocks noChangeArrowheads="1"/>
          </p:cNvSpPr>
          <p:nvPr/>
        </p:nvSpPr>
        <p:spPr bwMode="auto">
          <a:xfrm>
            <a:off x="2270526" y="2142852"/>
            <a:ext cx="22731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2400" b="1" dirty="0" err="1" smtClean="0">
                <a:solidFill>
                  <a:srgbClr val="C00000"/>
                </a:solidFill>
                <a:latin typeface="Times New Roman" pitchFamily="18" charset="0"/>
                <a:cs typeface="Times New Roman" pitchFamily="18" charset="0"/>
              </a:rPr>
              <a:t>Khá</a:t>
            </a:r>
            <a:r>
              <a:rPr lang="en-US" altLang="en-US" sz="2400" b="1" dirty="0" smtClean="0">
                <a:solidFill>
                  <a:srgbClr val="C00000"/>
                </a:solidFill>
                <a:latin typeface="Times New Roman" pitchFamily="18" charset="0"/>
                <a:cs typeface="Times New Roman" pitchFamily="18" charset="0"/>
              </a:rPr>
              <a:t>:</a:t>
            </a:r>
          </a:p>
          <a:p>
            <a:pPr algn="ctr" eaLnBrk="1" hangingPunct="1"/>
            <a:r>
              <a:rPr lang="en-US" altLang="en-US" sz="2400" b="1" dirty="0" err="1" smtClean="0">
                <a:solidFill>
                  <a:srgbClr val="C00000"/>
                </a:solidFill>
                <a:latin typeface="Times New Roman" pitchFamily="18" charset="0"/>
                <a:cs typeface="Times New Roman" pitchFamily="18" charset="0"/>
              </a:rPr>
              <a:t>Chủ</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động</a:t>
            </a:r>
            <a:endParaRPr lang="en-US" altLang="en-US" sz="2400" b="1" dirty="0" smtClean="0">
              <a:solidFill>
                <a:srgbClr val="C00000"/>
              </a:solidFill>
              <a:latin typeface="Times New Roman" pitchFamily="18" charset="0"/>
              <a:cs typeface="Times New Roman" pitchFamily="18" charset="0"/>
            </a:endParaRPr>
          </a:p>
          <a:p>
            <a:pPr algn="ctr" eaLnBrk="1" hangingPunct="1"/>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cập</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nhật</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vận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dụng</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sáng</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tạo</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các</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hình</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thức</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phương</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pháp</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công</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cụ</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kiểm</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tra</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đánh</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giá</a:t>
            </a:r>
            <a:endParaRPr lang="en-US" altLang="en-US" sz="2400" b="1" dirty="0">
              <a:solidFill>
                <a:schemeClr val="bg2">
                  <a:lumMod val="25000"/>
                </a:schemeClr>
              </a:solidFill>
            </a:endParaRPr>
          </a:p>
        </p:txBody>
      </p:sp>
      <p:sp>
        <p:nvSpPr>
          <p:cNvPr id="4" name="Rectangle 3"/>
          <p:cNvSpPr/>
          <p:nvPr/>
        </p:nvSpPr>
        <p:spPr>
          <a:xfrm>
            <a:off x="4674332" y="1865934"/>
            <a:ext cx="2158999" cy="3046988"/>
          </a:xfrm>
          <a:prstGeom prst="rect">
            <a:avLst/>
          </a:prstGeom>
        </p:spPr>
        <p:txBody>
          <a:bodyPr wrap="square">
            <a:spAutoFit/>
          </a:bodyPr>
          <a:lstStyle/>
          <a:p>
            <a:pPr algn="ctr"/>
            <a:r>
              <a:rPr lang="en-US" altLang="en-US" sz="2400" b="1" dirty="0" err="1">
                <a:solidFill>
                  <a:srgbClr val="080100"/>
                </a:solidFill>
                <a:latin typeface="Times New Roman" pitchFamily="18" charset="0"/>
                <a:cs typeface="Times New Roman" pitchFamily="18" charset="0"/>
              </a:rPr>
              <a:t>Tốt</a:t>
            </a:r>
            <a:r>
              <a:rPr lang="en-US" altLang="en-US" sz="2400" b="1" dirty="0">
                <a:solidFill>
                  <a:srgbClr val="080100"/>
                </a:solidFill>
                <a:latin typeface="Times New Roman" pitchFamily="18" charset="0"/>
                <a:cs typeface="Times New Roman" pitchFamily="18" charset="0"/>
              </a:rPr>
              <a:t>: </a:t>
            </a:r>
          </a:p>
          <a:p>
            <a:pPr algn="ctr"/>
            <a:r>
              <a:rPr lang="en-US" altLang="en-US" sz="2400" b="1" dirty="0" err="1">
                <a:solidFill>
                  <a:srgbClr val="080100"/>
                </a:solidFill>
                <a:latin typeface="Times New Roman" pitchFamily="18" charset="0"/>
                <a:cs typeface="Times New Roman" pitchFamily="18" charset="0"/>
              </a:rPr>
              <a:t>Hướng</a:t>
            </a:r>
            <a:r>
              <a:rPr lang="en-US" altLang="en-US" sz="2400" b="1" dirty="0">
                <a:solidFill>
                  <a:srgbClr val="080100"/>
                </a:solidFill>
                <a:latin typeface="Times New Roman" pitchFamily="18" charset="0"/>
                <a:cs typeface="Times New Roman" pitchFamily="18" charset="0"/>
              </a:rPr>
              <a:t> </a:t>
            </a:r>
            <a:r>
              <a:rPr lang="en-US" altLang="en-US" sz="2400" b="1" dirty="0" err="1">
                <a:solidFill>
                  <a:srgbClr val="080100"/>
                </a:solidFill>
                <a:latin typeface="Times New Roman" pitchFamily="18" charset="0"/>
                <a:cs typeface="Times New Roman" pitchFamily="18" charset="0"/>
              </a:rPr>
              <a:t>dẫn</a:t>
            </a:r>
            <a:r>
              <a:rPr lang="en-US" altLang="en-US" sz="2400" b="1" dirty="0">
                <a:solidFill>
                  <a:srgbClr val="080100"/>
                </a:solidFill>
                <a:latin typeface="Times New Roman" pitchFamily="18" charset="0"/>
                <a:cs typeface="Times New Roman" pitchFamily="18" charset="0"/>
              </a:rPr>
              <a:t>, </a:t>
            </a:r>
          </a:p>
          <a:p>
            <a:pPr algn="ctr"/>
            <a:r>
              <a:rPr lang="en-US" altLang="en-US" sz="2400" b="1" dirty="0" err="1">
                <a:solidFill>
                  <a:srgbClr val="080100"/>
                </a:solidFill>
                <a:latin typeface="Times New Roman" pitchFamily="18" charset="0"/>
                <a:cs typeface="Times New Roman" pitchFamily="18" charset="0"/>
              </a:rPr>
              <a:t>hỗ</a:t>
            </a:r>
            <a:r>
              <a:rPr lang="en-US" altLang="en-US" sz="2400" b="1" dirty="0">
                <a:solidFill>
                  <a:srgbClr val="080100"/>
                </a:solidFill>
                <a:latin typeface="Times New Roman" pitchFamily="18" charset="0"/>
                <a:cs typeface="Times New Roman" pitchFamily="18" charset="0"/>
              </a:rPr>
              <a:t> </a:t>
            </a:r>
            <a:r>
              <a:rPr lang="en-US" altLang="en-US" sz="2400" b="1" dirty="0" err="1">
                <a:solidFill>
                  <a:srgbClr val="080100"/>
                </a:solidFill>
                <a:latin typeface="Times New Roman" pitchFamily="18" charset="0"/>
                <a:cs typeface="Times New Roman" pitchFamily="18" charset="0"/>
              </a:rPr>
              <a:t>trợ</a:t>
            </a:r>
            <a:r>
              <a:rPr lang="en-US" altLang="en-US" sz="2400" b="1" dirty="0">
                <a:solidFill>
                  <a:srgbClr val="080100"/>
                </a:solidFill>
                <a:latin typeface="Times New Roman" pitchFamily="18" charset="0"/>
                <a:cs typeface="Times New Roman" pitchFamily="18" charset="0"/>
              </a:rPr>
              <a:t> </a:t>
            </a:r>
            <a:r>
              <a:rPr lang="en-US" altLang="en-US" sz="2400" b="1" dirty="0" err="1">
                <a:solidFill>
                  <a:srgbClr val="080100"/>
                </a:solidFill>
                <a:latin typeface="Times New Roman" pitchFamily="18" charset="0"/>
                <a:cs typeface="Times New Roman" pitchFamily="18" charset="0"/>
              </a:rPr>
              <a:t>đồng</a:t>
            </a:r>
            <a:r>
              <a:rPr lang="en-US" altLang="en-US" sz="2400" b="1" dirty="0">
                <a:solidFill>
                  <a:srgbClr val="080100"/>
                </a:solidFill>
                <a:latin typeface="Times New Roman" pitchFamily="18" charset="0"/>
                <a:cs typeface="Times New Roman" pitchFamily="18" charset="0"/>
              </a:rPr>
              <a:t> </a:t>
            </a:r>
            <a:r>
              <a:rPr lang="en-US" altLang="en-US" sz="2400" b="1" dirty="0" err="1">
                <a:solidFill>
                  <a:srgbClr val="080100"/>
                </a:solidFill>
                <a:latin typeface="Times New Roman" pitchFamily="18" charset="0"/>
                <a:cs typeface="Times New Roman" pitchFamily="18" charset="0"/>
              </a:rPr>
              <a:t>nghiệp</a:t>
            </a:r>
            <a:r>
              <a:rPr lang="en-US" altLang="en-US" sz="2400" b="1" dirty="0">
                <a:solidFill>
                  <a:srgbClr val="080100"/>
                </a:solidFill>
                <a:latin typeface="Times New Roman" pitchFamily="18" charset="0"/>
                <a:cs typeface="Times New Roman" pitchFamily="18" charset="0"/>
              </a:rPr>
              <a:t> </a:t>
            </a:r>
            <a:r>
              <a:rPr lang="en-US" altLang="en-US" sz="2400" b="1" dirty="0" err="1">
                <a:solidFill>
                  <a:srgbClr val="080100"/>
                </a:solidFill>
                <a:latin typeface="Times New Roman" pitchFamily="18" charset="0"/>
                <a:cs typeface="Times New Roman" pitchFamily="18" charset="0"/>
              </a:rPr>
              <a:t>kinh</a:t>
            </a:r>
            <a:r>
              <a:rPr lang="en-US" altLang="en-US" sz="2400" b="1" dirty="0">
                <a:solidFill>
                  <a:srgbClr val="080100"/>
                </a:solidFill>
                <a:latin typeface="Times New Roman" pitchFamily="18" charset="0"/>
                <a:cs typeface="Times New Roman" pitchFamily="18" charset="0"/>
              </a:rPr>
              <a:t> </a:t>
            </a:r>
            <a:r>
              <a:rPr lang="en-US" altLang="en-US" sz="2400" b="1" dirty="0" err="1">
                <a:solidFill>
                  <a:srgbClr val="080100"/>
                </a:solidFill>
                <a:latin typeface="Times New Roman" pitchFamily="18" charset="0"/>
                <a:cs typeface="Times New Roman" pitchFamily="18" charset="0"/>
              </a:rPr>
              <a:t>nghiệm</a:t>
            </a:r>
            <a:r>
              <a:rPr lang="en-US" altLang="en-US" sz="2400" b="1" dirty="0">
                <a:solidFill>
                  <a:srgbClr val="080100"/>
                </a:solidFill>
                <a:latin typeface="Times New Roman" pitchFamily="18" charset="0"/>
                <a:cs typeface="Times New Roman" pitchFamily="18" charset="0"/>
              </a:rPr>
              <a:t> </a:t>
            </a:r>
            <a:r>
              <a:rPr lang="en-US" altLang="en-US" sz="2400" b="1" dirty="0" err="1">
                <a:solidFill>
                  <a:srgbClr val="080100"/>
                </a:solidFill>
                <a:latin typeface="Times New Roman" pitchFamily="18" charset="0"/>
                <a:cs typeface="Times New Roman" pitchFamily="18" charset="0"/>
              </a:rPr>
              <a:t>triển</a:t>
            </a:r>
            <a:r>
              <a:rPr lang="en-US" altLang="en-US" sz="2400" b="1" dirty="0">
                <a:solidFill>
                  <a:srgbClr val="080100"/>
                </a:solidFill>
                <a:latin typeface="Times New Roman" pitchFamily="18" charset="0"/>
                <a:cs typeface="Times New Roman" pitchFamily="18" charset="0"/>
              </a:rPr>
              <a:t> </a:t>
            </a:r>
            <a:r>
              <a:rPr lang="en-US" altLang="en-US" sz="2400" b="1" dirty="0" err="1">
                <a:solidFill>
                  <a:srgbClr val="080100"/>
                </a:solidFill>
                <a:latin typeface="Times New Roman" pitchFamily="18" charset="0"/>
                <a:cs typeface="Times New Roman" pitchFamily="18" charset="0"/>
              </a:rPr>
              <a:t>khai</a:t>
            </a:r>
            <a:r>
              <a:rPr lang="en-US" altLang="en-US" sz="2400" b="1" dirty="0">
                <a:solidFill>
                  <a:srgbClr val="080100"/>
                </a:solidFill>
                <a:latin typeface="Times New Roman" pitchFamily="18" charset="0"/>
                <a:cs typeface="Times New Roman" pitchFamily="18" charset="0"/>
              </a:rPr>
              <a:t> </a:t>
            </a:r>
            <a:r>
              <a:rPr lang="en-US" altLang="en-US" sz="2400" b="1" dirty="0" err="1">
                <a:solidFill>
                  <a:srgbClr val="080100"/>
                </a:solidFill>
                <a:latin typeface="Times New Roman" pitchFamily="18" charset="0"/>
                <a:cs typeface="Times New Roman" pitchFamily="18" charset="0"/>
              </a:rPr>
              <a:t>hiệu</a:t>
            </a:r>
            <a:r>
              <a:rPr lang="en-US" altLang="en-US" sz="2400" b="1" dirty="0">
                <a:solidFill>
                  <a:srgbClr val="080100"/>
                </a:solidFill>
                <a:latin typeface="Times New Roman" pitchFamily="18" charset="0"/>
                <a:cs typeface="Times New Roman" pitchFamily="18" charset="0"/>
              </a:rPr>
              <a:t> </a:t>
            </a:r>
            <a:r>
              <a:rPr lang="en-US" altLang="en-US" sz="2400" b="1" dirty="0" err="1">
                <a:solidFill>
                  <a:srgbClr val="080100"/>
                </a:solidFill>
                <a:latin typeface="Times New Roman" pitchFamily="18" charset="0"/>
                <a:cs typeface="Times New Roman" pitchFamily="18" charset="0"/>
              </a:rPr>
              <a:t>quả</a:t>
            </a:r>
            <a:r>
              <a:rPr lang="en-US" altLang="en-US" sz="2400" b="1" dirty="0">
                <a:solidFill>
                  <a:srgbClr val="080100"/>
                </a:solidFill>
                <a:latin typeface="Times New Roman" pitchFamily="18" charset="0"/>
                <a:cs typeface="Times New Roman" pitchFamily="18" charset="0"/>
              </a:rPr>
              <a:t> </a:t>
            </a:r>
            <a:r>
              <a:rPr lang="en-US" altLang="en-US" sz="2400" b="1" dirty="0" err="1">
                <a:solidFill>
                  <a:srgbClr val="080100"/>
                </a:solidFill>
                <a:latin typeface="Times New Roman" pitchFamily="18" charset="0"/>
                <a:cs typeface="Times New Roman" pitchFamily="18" charset="0"/>
              </a:rPr>
              <a:t>và</a:t>
            </a:r>
            <a:r>
              <a:rPr lang="en-US" altLang="en-US" sz="2400" b="1" dirty="0">
                <a:solidFill>
                  <a:srgbClr val="080100"/>
                </a:solidFill>
                <a:latin typeface="Times New Roman" pitchFamily="18" charset="0"/>
                <a:cs typeface="Times New Roman" pitchFamily="18" charset="0"/>
              </a:rPr>
              <a:t> </a:t>
            </a:r>
            <a:r>
              <a:rPr lang="en-US" altLang="en-US" sz="2400" b="1" dirty="0" err="1">
                <a:solidFill>
                  <a:srgbClr val="080100"/>
                </a:solidFill>
                <a:latin typeface="Times New Roman" pitchFamily="18" charset="0"/>
                <a:cs typeface="Times New Roman" pitchFamily="18" charset="0"/>
              </a:rPr>
              <a:t>sự</a:t>
            </a:r>
            <a:r>
              <a:rPr lang="en-US" altLang="en-US" sz="2400" b="1" dirty="0">
                <a:solidFill>
                  <a:srgbClr val="080100"/>
                </a:solidFill>
                <a:latin typeface="Times New Roman" pitchFamily="18" charset="0"/>
                <a:cs typeface="Times New Roman" pitchFamily="18" charset="0"/>
              </a:rPr>
              <a:t> </a:t>
            </a:r>
            <a:r>
              <a:rPr lang="en-US" altLang="en-US" sz="2400" b="1" dirty="0" err="1">
                <a:solidFill>
                  <a:srgbClr val="080100"/>
                </a:solidFill>
                <a:latin typeface="Times New Roman" pitchFamily="18" charset="0"/>
                <a:cs typeface="Times New Roman" pitchFamily="18" charset="0"/>
              </a:rPr>
              <a:t>tiến</a:t>
            </a:r>
            <a:r>
              <a:rPr lang="en-US" altLang="en-US" sz="2400" b="1" dirty="0">
                <a:solidFill>
                  <a:srgbClr val="080100"/>
                </a:solidFill>
                <a:latin typeface="Times New Roman" pitchFamily="18" charset="0"/>
                <a:cs typeface="Times New Roman" pitchFamily="18" charset="0"/>
              </a:rPr>
              <a:t> </a:t>
            </a:r>
            <a:r>
              <a:rPr lang="en-US" altLang="en-US" sz="2400" b="1" dirty="0" err="1">
                <a:solidFill>
                  <a:srgbClr val="080100"/>
                </a:solidFill>
                <a:latin typeface="Times New Roman" pitchFamily="18" charset="0"/>
                <a:cs typeface="Times New Roman" pitchFamily="18" charset="0"/>
              </a:rPr>
              <a:t>bộ</a:t>
            </a:r>
            <a:r>
              <a:rPr lang="en-US" altLang="en-US" sz="2400" b="1" dirty="0">
                <a:solidFill>
                  <a:srgbClr val="080100"/>
                </a:solidFill>
                <a:latin typeface="Times New Roman" pitchFamily="18" charset="0"/>
                <a:cs typeface="Times New Roman" pitchFamily="18" charset="0"/>
              </a:rPr>
              <a:t> </a:t>
            </a:r>
            <a:r>
              <a:rPr lang="en-US" altLang="en-US" sz="2400" b="1" dirty="0" err="1">
                <a:solidFill>
                  <a:srgbClr val="080100"/>
                </a:solidFill>
                <a:latin typeface="Times New Roman" pitchFamily="18" charset="0"/>
                <a:cs typeface="Times New Roman" pitchFamily="18" charset="0"/>
              </a:rPr>
              <a:t>của</a:t>
            </a:r>
            <a:r>
              <a:rPr lang="en-US" altLang="en-US" sz="2400" b="1" dirty="0">
                <a:solidFill>
                  <a:srgbClr val="080100"/>
                </a:solidFill>
                <a:latin typeface="Times New Roman" pitchFamily="18" charset="0"/>
                <a:cs typeface="Times New Roman" pitchFamily="18" charset="0"/>
              </a:rPr>
              <a:t> </a:t>
            </a:r>
            <a:r>
              <a:rPr lang="en-US" altLang="en-US" sz="2400" b="1" dirty="0" err="1">
                <a:solidFill>
                  <a:srgbClr val="080100"/>
                </a:solidFill>
                <a:latin typeface="Times New Roman" pitchFamily="18" charset="0"/>
                <a:cs typeface="Times New Roman" pitchFamily="18" charset="0"/>
              </a:rPr>
              <a:t>học</a:t>
            </a:r>
            <a:r>
              <a:rPr lang="en-US" altLang="en-US" sz="2400" b="1" dirty="0">
                <a:solidFill>
                  <a:srgbClr val="080100"/>
                </a:solidFill>
                <a:latin typeface="Times New Roman" pitchFamily="18" charset="0"/>
                <a:cs typeface="Times New Roman" pitchFamily="18" charset="0"/>
              </a:rPr>
              <a:t> </a:t>
            </a:r>
            <a:r>
              <a:rPr lang="en-US" altLang="en-US" sz="2400" b="1" dirty="0" err="1">
                <a:solidFill>
                  <a:srgbClr val="080100"/>
                </a:solidFill>
                <a:latin typeface="Times New Roman" pitchFamily="18" charset="0"/>
                <a:cs typeface="Times New Roman" pitchFamily="18" charset="0"/>
              </a:rPr>
              <a:t>sinh</a:t>
            </a:r>
            <a:endParaRPr lang="en-US" altLang="en-US" sz="2400" b="1" dirty="0">
              <a:solidFill>
                <a:srgbClr val="000000"/>
              </a:solidFill>
            </a:endParaRPr>
          </a:p>
        </p:txBody>
      </p:sp>
    </p:spTree>
    <p:extLst>
      <p:ext uri="{BB962C8B-B14F-4D97-AF65-F5344CB8AC3E}">
        <p14:creationId xmlns:p14="http://schemas.microsoft.com/office/powerpoint/2010/main" val="2574676061"/>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9"/>
          <p:cNvSpPr>
            <a:spLocks noChangeArrowheads="1"/>
          </p:cNvSpPr>
          <p:nvPr/>
        </p:nvSpPr>
        <p:spPr bwMode="auto">
          <a:xfrm>
            <a:off x="0" y="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8" name="AutoShape 8"/>
          <p:cNvSpPr>
            <a:spLocks noChangeArrowheads="1"/>
          </p:cNvSpPr>
          <p:nvPr/>
        </p:nvSpPr>
        <p:spPr bwMode="auto">
          <a:xfrm>
            <a:off x="2378422" y="2056189"/>
            <a:ext cx="2165280" cy="3874711"/>
          </a:xfrm>
          <a:prstGeom prst="roundRect">
            <a:avLst>
              <a:gd name="adj" fmla="val 4690"/>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19" name="AutoShape 9"/>
          <p:cNvSpPr>
            <a:spLocks noChangeArrowheads="1"/>
          </p:cNvSpPr>
          <p:nvPr/>
        </p:nvSpPr>
        <p:spPr bwMode="gray">
          <a:xfrm>
            <a:off x="2283590" y="1797629"/>
            <a:ext cx="2354944" cy="287338"/>
          </a:xfrm>
          <a:prstGeom prst="roundRect">
            <a:avLst>
              <a:gd name="adj" fmla="val 50000"/>
            </a:avLst>
          </a:prstGeom>
          <a:gradFill rotWithShape="1">
            <a:gsLst>
              <a:gs pos="0">
                <a:srgbClr val="33CC33"/>
              </a:gs>
              <a:gs pos="100000">
                <a:srgbClr val="185E1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0" name="AutoShape 12"/>
          <p:cNvSpPr>
            <a:spLocks noChangeArrowheads="1"/>
          </p:cNvSpPr>
          <p:nvPr/>
        </p:nvSpPr>
        <p:spPr bwMode="auto">
          <a:xfrm>
            <a:off x="4779694" y="1578419"/>
            <a:ext cx="1923007" cy="3907981"/>
          </a:xfrm>
          <a:prstGeom prst="roundRect">
            <a:avLst>
              <a:gd name="adj" fmla="val 4690"/>
            </a:avLst>
          </a:prstGeom>
          <a:noFill/>
          <a:ln w="57150">
            <a:solidFill>
              <a:srgbClr val="4B71DD"/>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1" name="Freeform 20"/>
          <p:cNvSpPr>
            <a:spLocks/>
          </p:cNvSpPr>
          <p:nvPr/>
        </p:nvSpPr>
        <p:spPr bwMode="gray">
          <a:xfrm>
            <a:off x="1698582" y="1289050"/>
            <a:ext cx="1466850" cy="1157288"/>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E8D4C">
                  <a:alpha val="32001"/>
                </a:srgbClr>
              </a:gs>
              <a:gs pos="100000">
                <a:srgbClr val="EC823A"/>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6" name="Freeform 45"/>
          <p:cNvSpPr>
            <a:spLocks/>
          </p:cNvSpPr>
          <p:nvPr/>
        </p:nvSpPr>
        <p:spPr bwMode="gray">
          <a:xfrm>
            <a:off x="3504875" y="1016000"/>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17A217">
                  <a:alpha val="32001"/>
                </a:srgbClr>
              </a:gs>
              <a:gs pos="100000">
                <a:srgbClr val="009900"/>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7" name="AutoShape 13"/>
          <p:cNvSpPr>
            <a:spLocks noChangeArrowheads="1"/>
          </p:cNvSpPr>
          <p:nvPr/>
        </p:nvSpPr>
        <p:spPr bwMode="gray">
          <a:xfrm>
            <a:off x="4842228" y="1462840"/>
            <a:ext cx="1863725" cy="287337"/>
          </a:xfrm>
          <a:prstGeom prst="roundRect">
            <a:avLst>
              <a:gd name="adj" fmla="val 50000"/>
            </a:avLst>
          </a:prstGeom>
          <a:gradFill rotWithShape="1">
            <a:gsLst>
              <a:gs pos="0">
                <a:srgbClr val="6D8CE5"/>
              </a:gs>
              <a:gs pos="100000">
                <a:srgbClr val="32416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grpSp>
        <p:nvGrpSpPr>
          <p:cNvPr id="30" name="Group 29"/>
          <p:cNvGrpSpPr>
            <a:grpSpLocks/>
          </p:cNvGrpSpPr>
          <p:nvPr/>
        </p:nvGrpSpPr>
        <p:grpSpPr bwMode="auto">
          <a:xfrm>
            <a:off x="482335" y="2373473"/>
            <a:ext cx="1721043" cy="4366961"/>
            <a:chOff x="441" y="1852"/>
            <a:chExt cx="1581" cy="2286"/>
          </a:xfrm>
        </p:grpSpPr>
        <p:sp>
          <p:nvSpPr>
            <p:cNvPr id="31" name="AutoShape 4"/>
            <p:cNvSpPr>
              <a:spLocks noChangeArrowheads="1"/>
            </p:cNvSpPr>
            <p:nvPr/>
          </p:nvSpPr>
          <p:spPr bwMode="auto">
            <a:xfrm>
              <a:off x="441" y="1942"/>
              <a:ext cx="1581" cy="2196"/>
            </a:xfrm>
            <a:prstGeom prst="roundRect">
              <a:avLst>
                <a:gd name="adj" fmla="val 4690"/>
              </a:avLst>
            </a:prstGeom>
            <a:noFill/>
            <a:ln w="57150">
              <a:solidFill>
                <a:srgbClr val="EC823A"/>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2" name="AutoShape 5"/>
            <p:cNvSpPr>
              <a:spLocks noChangeArrowheads="1"/>
            </p:cNvSpPr>
            <p:nvPr/>
          </p:nvSpPr>
          <p:spPr bwMode="gray">
            <a:xfrm>
              <a:off x="712" y="1852"/>
              <a:ext cx="1174" cy="181"/>
            </a:xfrm>
            <a:prstGeom prst="roundRect">
              <a:avLst>
                <a:gd name="adj" fmla="val 50000"/>
              </a:avLst>
            </a:prstGeom>
            <a:gradFill rotWithShape="1">
              <a:gsLst>
                <a:gs pos="0">
                  <a:srgbClr val="FF6600"/>
                </a:gs>
                <a:gs pos="50000">
                  <a:srgbClr val="FFA76C"/>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3" name="AutoShape 6"/>
            <p:cNvSpPr>
              <a:spLocks noChangeArrowheads="1"/>
            </p:cNvSpPr>
            <p:nvPr/>
          </p:nvSpPr>
          <p:spPr bwMode="auto">
            <a:xfrm flipH="1">
              <a:off x="1773" y="1897"/>
              <a:ext cx="45"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4" name="AutoShape 7"/>
            <p:cNvSpPr>
              <a:spLocks noChangeArrowheads="1"/>
            </p:cNvSpPr>
            <p:nvPr/>
          </p:nvSpPr>
          <p:spPr bwMode="auto">
            <a:xfrm flipH="1">
              <a:off x="776" y="1897"/>
              <a:ext cx="46"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grpSp>
      <p:sp>
        <p:nvSpPr>
          <p:cNvPr id="37" name="Frame 36"/>
          <p:cNvSpPr/>
          <p:nvPr/>
        </p:nvSpPr>
        <p:spPr>
          <a:xfrm>
            <a:off x="7018655" y="1191600"/>
            <a:ext cx="5131986" cy="5577862"/>
          </a:xfrm>
          <a:prstGeom prst="frame">
            <a:avLst>
              <a:gd name="adj1" fmla="val 1918"/>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2400">
              <a:solidFill>
                <a:schemeClr val="tx1"/>
              </a:solidFill>
              <a:latin typeface="Times New Roman" pitchFamily="18" charset="0"/>
              <a:cs typeface="Times New Roman" pitchFamily="18" charset="0"/>
            </a:endParaRPr>
          </a:p>
        </p:txBody>
      </p:sp>
      <p:sp>
        <p:nvSpPr>
          <p:cNvPr id="41" name="TextBox 40"/>
          <p:cNvSpPr txBox="1"/>
          <p:nvPr/>
        </p:nvSpPr>
        <p:spPr>
          <a:xfrm>
            <a:off x="7153379" y="1289049"/>
            <a:ext cx="4798673" cy="665712"/>
          </a:xfrm>
          <a:prstGeom prst="rect">
            <a:avLst/>
          </a:prstGeom>
          <a:noFill/>
        </p:spPr>
        <p:txBody>
          <a:bodyPr wrap="square" rtlCol="0">
            <a:spAutoFit/>
          </a:bodyPr>
          <a:lstStyle/>
          <a:p>
            <a:r>
              <a:rPr lang="en-US" altLang="ko-KR" sz="2800" b="1" dirty="0" err="1" smtClean="0">
                <a:solidFill>
                  <a:schemeClr val="accent2"/>
                </a:solidFill>
                <a:latin typeface="Times New Roman" pitchFamily="18" charset="0"/>
                <a:cs typeface="Times New Roman" pitchFamily="18" charset="0"/>
              </a:rPr>
              <a:t>Thực</a:t>
            </a:r>
            <a:r>
              <a:rPr lang="en-US" altLang="ko-KR" sz="2800" b="1" dirty="0" smtClean="0">
                <a:solidFill>
                  <a:schemeClr val="accent2"/>
                </a:solidFill>
                <a:latin typeface="Times New Roman" pitchFamily="18" charset="0"/>
                <a:cs typeface="Times New Roman" pitchFamily="18" charset="0"/>
              </a:rPr>
              <a:t> </a:t>
            </a:r>
            <a:r>
              <a:rPr lang="en-US" altLang="ko-KR" sz="2800" b="1" dirty="0" err="1" smtClean="0">
                <a:solidFill>
                  <a:schemeClr val="accent2"/>
                </a:solidFill>
                <a:latin typeface="Times New Roman" pitchFamily="18" charset="0"/>
                <a:cs typeface="Times New Roman" pitchFamily="18" charset="0"/>
              </a:rPr>
              <a:t>tế</a:t>
            </a:r>
            <a:endParaRPr lang="ko-KR" altLang="en-US" sz="2800" b="1" dirty="0">
              <a:solidFill>
                <a:schemeClr val="accent2"/>
              </a:solidFill>
              <a:latin typeface="Times New Roman" pitchFamily="18" charset="0"/>
              <a:cs typeface="Times New Roman" pitchFamily="18" charset="0"/>
            </a:endParaRPr>
          </a:p>
        </p:txBody>
      </p:sp>
      <p:sp>
        <p:nvSpPr>
          <p:cNvPr id="24" name="Text Placeholder 1"/>
          <p:cNvSpPr>
            <a:spLocks noGrp="1"/>
          </p:cNvSpPr>
          <p:nvPr>
            <p:ph type="body" sz="quarter" idx="10"/>
          </p:nvPr>
        </p:nvSpPr>
        <p:spPr>
          <a:xfrm>
            <a:off x="2142699" y="134168"/>
            <a:ext cx="9962869" cy="875766"/>
          </a:xfrm>
          <a:prstGeom prst="rect">
            <a:avLst/>
          </a:prstGeom>
        </p:spPr>
        <p:txBody>
          <a:bodyPr>
            <a:noAutofit/>
          </a:bodyPr>
          <a:lstStyle/>
          <a:p>
            <a:r>
              <a:rPr lang="en-US" altLang="ko-KR" sz="3200" b="1" dirty="0" smtClean="0">
                <a:solidFill>
                  <a:srgbClr val="FF0000"/>
                </a:solidFill>
                <a:latin typeface="Times New Roman" pitchFamily="18" charset="0"/>
                <a:cs typeface="Times New Roman" pitchFamily="18" charset="0"/>
              </a:rPr>
              <a:t>TIÊU CHÍ 7: </a:t>
            </a:r>
            <a:r>
              <a:rPr lang="en-US" altLang="ko-KR" sz="3200" b="1" dirty="0" err="1" smtClean="0">
                <a:solidFill>
                  <a:srgbClr val="FF0000"/>
                </a:solidFill>
                <a:latin typeface="Times New Roman" pitchFamily="18" charset="0"/>
                <a:cs typeface="Times New Roman" pitchFamily="18" charset="0"/>
              </a:rPr>
              <a:t>Tư</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vấn</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và</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hỗ</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trợ</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học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sinh</a:t>
            </a:r>
            <a:endParaRPr lang="ko-KR" altLang="en-US" sz="3200" b="1" dirty="0">
              <a:solidFill>
                <a:srgbClr val="FF0000"/>
              </a:solidFill>
              <a:latin typeface="Times New Roman" pitchFamily="18" charset="0"/>
              <a:cs typeface="Times New Roman" pitchFamily="18" charset="0"/>
            </a:endParaRPr>
          </a:p>
        </p:txBody>
      </p:sp>
      <p:sp>
        <p:nvSpPr>
          <p:cNvPr id="25" name="Text Box 20"/>
          <p:cNvSpPr txBox="1">
            <a:spLocks noChangeArrowheads="1"/>
          </p:cNvSpPr>
          <p:nvPr/>
        </p:nvSpPr>
        <p:spPr bwMode="auto">
          <a:xfrm>
            <a:off x="468047" y="2590745"/>
            <a:ext cx="180125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pt-BR" altLang="en-US" sz="2400" b="1" dirty="0" smtClean="0">
                <a:solidFill>
                  <a:srgbClr val="002060"/>
                </a:solidFill>
                <a:latin typeface="Times New Roman" pitchFamily="18" charset="0"/>
                <a:cs typeface="Times New Roman" pitchFamily="18" charset="0"/>
              </a:rPr>
              <a:t>Đạt:</a:t>
            </a:r>
          </a:p>
          <a:p>
            <a:pPr algn="ctr" eaLnBrk="1" hangingPunct="1"/>
            <a:r>
              <a:rPr lang="pt-BR" altLang="en-US" sz="2400" b="1" dirty="0" smtClean="0">
                <a:solidFill>
                  <a:srgbClr val="002060"/>
                </a:solidFill>
                <a:latin typeface="Times New Roman" pitchFamily="18" charset="0"/>
                <a:cs typeface="Times New Roman" pitchFamily="18" charset="0"/>
              </a:rPr>
              <a:t>Hiểu và nắm vững tư vấn và hỗ trợ HS; lồng ghép tư vấn và hỗ trợ HS trong dạy học và </a:t>
            </a:r>
          </a:p>
          <a:p>
            <a:pPr algn="ctr" eaLnBrk="1" hangingPunct="1"/>
            <a:r>
              <a:rPr lang="pt-BR" altLang="en-US" sz="2400" b="1" dirty="0" smtClean="0">
                <a:solidFill>
                  <a:srgbClr val="002060"/>
                </a:solidFill>
                <a:latin typeface="Times New Roman" pitchFamily="18" charset="0"/>
                <a:cs typeface="Times New Roman" pitchFamily="18" charset="0"/>
              </a:rPr>
              <a:t>giáo dục</a:t>
            </a:r>
            <a:endParaRPr lang="en-US" altLang="en-US" sz="2400" b="1" dirty="0">
              <a:solidFill>
                <a:srgbClr val="002060"/>
              </a:solidFill>
              <a:latin typeface="Times New Roman" pitchFamily="18" charset="0"/>
              <a:cs typeface="Times New Roman" pitchFamily="18" charset="0"/>
            </a:endParaRPr>
          </a:p>
        </p:txBody>
      </p:sp>
      <p:sp>
        <p:nvSpPr>
          <p:cNvPr id="26" name="Text Box 21"/>
          <p:cNvSpPr txBox="1">
            <a:spLocks noChangeArrowheads="1"/>
          </p:cNvSpPr>
          <p:nvPr/>
        </p:nvSpPr>
        <p:spPr bwMode="auto">
          <a:xfrm>
            <a:off x="2316365" y="2355947"/>
            <a:ext cx="222733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2400" b="1" dirty="0" err="1" smtClean="0">
                <a:solidFill>
                  <a:srgbClr val="C00000"/>
                </a:solidFill>
                <a:latin typeface="Times New Roman" pitchFamily="18" charset="0"/>
                <a:cs typeface="Times New Roman" pitchFamily="18" charset="0"/>
              </a:rPr>
              <a:t>Khá</a:t>
            </a:r>
            <a:r>
              <a:rPr lang="en-US" altLang="en-US" sz="2400" b="1" dirty="0" smtClean="0">
                <a:solidFill>
                  <a:srgbClr val="C00000"/>
                </a:solidFill>
                <a:latin typeface="Times New Roman" pitchFamily="18" charset="0"/>
                <a:cs typeface="Times New Roman" pitchFamily="18" charset="0"/>
              </a:rPr>
              <a:t>:</a:t>
            </a:r>
          </a:p>
          <a:p>
            <a:pPr algn="ctr" eaLnBrk="1" hangingPunct="1"/>
            <a:r>
              <a:rPr lang="en-US" altLang="en-US" sz="2400" b="1" dirty="0" err="1" smtClean="0">
                <a:solidFill>
                  <a:srgbClr val="C00000"/>
                </a:solidFill>
                <a:latin typeface="Times New Roman" pitchFamily="18" charset="0"/>
                <a:cs typeface="Times New Roman" pitchFamily="18" charset="0"/>
              </a:rPr>
              <a:t>Thực</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hiện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hiệu</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quả</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tư</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vấn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và</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hỗ</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trợ</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phù</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hợp</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từng</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đối</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tượng</a:t>
            </a:r>
            <a:r>
              <a:rPr lang="en-US" altLang="en-US" sz="2400" b="1" dirty="0" smtClean="0">
                <a:solidFill>
                  <a:srgbClr val="C00000"/>
                </a:solidFill>
                <a:latin typeface="Times New Roman" pitchFamily="18" charset="0"/>
                <a:cs typeface="Times New Roman" pitchFamily="18" charset="0"/>
              </a:rPr>
              <a:t> HS </a:t>
            </a:r>
            <a:r>
              <a:rPr lang="en-US" altLang="en-US" sz="2400" b="1" dirty="0" err="1" smtClean="0">
                <a:solidFill>
                  <a:srgbClr val="C00000"/>
                </a:solidFill>
                <a:latin typeface="Times New Roman" pitchFamily="18" charset="0"/>
                <a:cs typeface="Times New Roman" pitchFamily="18" charset="0"/>
              </a:rPr>
              <a:t>trong</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dạy</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học</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và</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giáo</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dục</a:t>
            </a:r>
            <a:endParaRPr lang="en-US" altLang="en-US" sz="2400" b="1" dirty="0">
              <a:solidFill>
                <a:schemeClr val="bg2">
                  <a:lumMod val="25000"/>
                </a:schemeClr>
              </a:solidFill>
            </a:endParaRPr>
          </a:p>
        </p:txBody>
      </p:sp>
      <p:sp>
        <p:nvSpPr>
          <p:cNvPr id="29" name="Text Box 22"/>
          <p:cNvSpPr txBox="1">
            <a:spLocks noChangeArrowheads="1"/>
          </p:cNvSpPr>
          <p:nvPr/>
        </p:nvSpPr>
        <p:spPr bwMode="auto">
          <a:xfrm>
            <a:off x="4784037" y="1758995"/>
            <a:ext cx="191866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2400" b="1" dirty="0" err="1" smtClean="0">
                <a:solidFill>
                  <a:srgbClr val="080100"/>
                </a:solidFill>
                <a:latin typeface="Times New Roman" pitchFamily="18" charset="0"/>
                <a:cs typeface="Times New Roman" pitchFamily="18" charset="0"/>
              </a:rPr>
              <a:t>Tốt</a:t>
            </a:r>
            <a:r>
              <a:rPr lang="en-US" altLang="en-US" sz="2400" b="1" dirty="0" smtClean="0">
                <a:solidFill>
                  <a:srgbClr val="080100"/>
                </a:solidFill>
                <a:latin typeface="Times New Roman" pitchFamily="18" charset="0"/>
                <a:cs typeface="Times New Roman" pitchFamily="18" charset="0"/>
              </a:rPr>
              <a:t>: </a:t>
            </a:r>
          </a:p>
          <a:p>
            <a:pPr algn="ctr" eaLnBrk="1" hangingPunct="1"/>
            <a:r>
              <a:rPr lang="en-US" altLang="en-US" sz="2400" b="1" dirty="0" err="1" smtClean="0">
                <a:solidFill>
                  <a:srgbClr val="080100"/>
                </a:solidFill>
                <a:latin typeface="Times New Roman" pitchFamily="18" charset="0"/>
                <a:cs typeface="Times New Roman" pitchFamily="18" charset="0"/>
              </a:rPr>
              <a:t>Hướng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dẫn</a:t>
            </a:r>
            <a:r>
              <a:rPr lang="en-US" altLang="en-US" sz="2400" b="1" dirty="0" smtClean="0">
                <a:solidFill>
                  <a:srgbClr val="080100"/>
                </a:solidFill>
                <a:latin typeface="Times New Roman" pitchFamily="18" charset="0"/>
                <a:cs typeface="Times New Roman" pitchFamily="18" charset="0"/>
              </a:rPr>
              <a:t>, </a:t>
            </a:r>
          </a:p>
          <a:p>
            <a:pPr algn="ctr" eaLnBrk="1" hangingPunct="1"/>
            <a:r>
              <a:rPr lang="en-US" altLang="en-US" sz="2400" b="1" dirty="0" err="1" smtClean="0">
                <a:solidFill>
                  <a:srgbClr val="080100"/>
                </a:solidFill>
                <a:latin typeface="Times New Roman" pitchFamily="18" charset="0"/>
                <a:cs typeface="Times New Roman" pitchFamily="18" charset="0"/>
              </a:rPr>
              <a:t>hỗ</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trợ</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đồng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nghiệp</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kinh</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nghiệm</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triển</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khai</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hiệu</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quả</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hoạt</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động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tư</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vấn</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và</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hỗ</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trợ</a:t>
            </a:r>
            <a:r>
              <a:rPr lang="en-US" altLang="en-US" sz="2400" b="1" dirty="0" smtClean="0">
                <a:solidFill>
                  <a:srgbClr val="080100"/>
                </a:solidFill>
                <a:latin typeface="Times New Roman" pitchFamily="18" charset="0"/>
                <a:cs typeface="Times New Roman" pitchFamily="18" charset="0"/>
              </a:rPr>
              <a:t> HS</a:t>
            </a:r>
            <a:endParaRPr lang="en-US" altLang="en-US" sz="2400" b="1" dirty="0">
              <a:solidFill>
                <a:srgbClr val="000000"/>
              </a:solidFill>
            </a:endParaRPr>
          </a:p>
        </p:txBody>
      </p:sp>
      <p:sp>
        <p:nvSpPr>
          <p:cNvPr id="35" name="TextBox 34"/>
          <p:cNvSpPr txBox="1"/>
          <p:nvPr/>
        </p:nvSpPr>
        <p:spPr>
          <a:xfrm>
            <a:off x="7178447" y="1784868"/>
            <a:ext cx="4972194" cy="2400657"/>
          </a:xfrm>
          <a:prstGeom prst="rect">
            <a:avLst/>
          </a:prstGeom>
          <a:noFill/>
        </p:spPr>
        <p:txBody>
          <a:bodyPr wrap="square" rtlCol="0">
            <a:spAutoFit/>
          </a:bodyPr>
          <a:lstStyle/>
          <a:p>
            <a:r>
              <a:rPr lang="en-US" altLang="ko-KR" sz="3000" dirty="0" err="1" smtClean="0">
                <a:solidFill>
                  <a:schemeClr val="tx1">
                    <a:lumMod val="75000"/>
                    <a:lumOff val="25000"/>
                  </a:schemeClr>
                </a:solidFill>
                <a:latin typeface="Times New Roman" pitchFamily="18" charset="0"/>
                <a:cs typeface="Times New Roman" pitchFamily="18" charset="0"/>
              </a:rPr>
              <a:t>Một</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số</a:t>
            </a:r>
            <a:r>
              <a:rPr lang="en-US" altLang="ko-KR" sz="3000" dirty="0" smtClean="0">
                <a:solidFill>
                  <a:schemeClr val="tx1">
                    <a:lumMod val="75000"/>
                    <a:lumOff val="25000"/>
                  </a:schemeClr>
                </a:solidFill>
                <a:latin typeface="Times New Roman" pitchFamily="18" charset="0"/>
                <a:cs typeface="Times New Roman" pitchFamily="18" charset="0"/>
              </a:rPr>
              <a:t> GV </a:t>
            </a:r>
            <a:r>
              <a:rPr lang="en-US" altLang="ko-KR" sz="3000" dirty="0" err="1" smtClean="0">
                <a:solidFill>
                  <a:schemeClr val="tx1">
                    <a:lumMod val="75000"/>
                    <a:lumOff val="25000"/>
                  </a:schemeClr>
                </a:solidFill>
                <a:latin typeface="Times New Roman" pitchFamily="18" charset="0"/>
                <a:cs typeface="Times New Roman" pitchFamily="18" charset="0"/>
              </a:rPr>
              <a:t>không</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làm</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chủ</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nhiệm</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vẫn</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có</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thể</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đạt</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loại</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tốt</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tiêu</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chí</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này</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thông</a:t>
            </a:r>
            <a:r>
              <a:rPr lang="en-US" altLang="ko-KR" sz="3000" dirty="0" smtClean="0">
                <a:solidFill>
                  <a:schemeClr val="tx1">
                    <a:lumMod val="75000"/>
                    <a:lumOff val="25000"/>
                  </a:schemeClr>
                </a:solidFill>
                <a:latin typeface="Times New Roman" pitchFamily="18" charset="0"/>
                <a:cs typeface="Times New Roman" pitchFamily="18" charset="0"/>
              </a:rPr>
              <a:t> qua </a:t>
            </a:r>
            <a:r>
              <a:rPr lang="en-US" altLang="ko-KR" sz="3000" dirty="0" err="1" smtClean="0">
                <a:solidFill>
                  <a:schemeClr val="tx1">
                    <a:lumMod val="75000"/>
                    <a:lumOff val="25000"/>
                  </a:schemeClr>
                </a:solidFill>
                <a:latin typeface="Times New Roman" pitchFamily="18" charset="0"/>
                <a:cs typeface="Times New Roman" pitchFamily="18" charset="0"/>
              </a:rPr>
              <a:t>các</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công</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tác</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tư</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vấn</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hỗ</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trợ</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và</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kết</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quả</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tại</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lớp</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mình</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giảng</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smtClean="0">
                <a:solidFill>
                  <a:schemeClr val="tx1">
                    <a:lumMod val="75000"/>
                    <a:lumOff val="25000"/>
                  </a:schemeClr>
                </a:solidFill>
                <a:latin typeface="Times New Roman" pitchFamily="18" charset="0"/>
                <a:cs typeface="Times New Roman" pitchFamily="18" charset="0"/>
              </a:rPr>
              <a:t>dạy</a:t>
            </a:r>
            <a:endParaRPr lang="en-US" altLang="ko-KR" sz="3000" dirty="0">
              <a:solidFill>
                <a:schemeClr val="tx1">
                  <a:lumMod val="75000"/>
                  <a:lumOff val="25000"/>
                </a:schemeClr>
              </a:solidFill>
              <a:latin typeface="Times New Roman" pitchFamily="18" charset="0"/>
              <a:cs typeface="Times New Roman" pitchFamily="18" charset="0"/>
            </a:endParaRPr>
          </a:p>
        </p:txBody>
      </p:sp>
      <p:sp>
        <p:nvSpPr>
          <p:cNvPr id="5" name="Rectangle 4"/>
          <p:cNvSpPr/>
          <p:nvPr/>
        </p:nvSpPr>
        <p:spPr>
          <a:xfrm>
            <a:off x="7178446" y="4234587"/>
            <a:ext cx="4751713" cy="2400657"/>
          </a:xfrm>
          <a:prstGeom prst="rect">
            <a:avLst/>
          </a:prstGeom>
        </p:spPr>
        <p:txBody>
          <a:bodyPr wrap="square">
            <a:spAutoFit/>
          </a:bodyPr>
          <a:lstStyle/>
          <a:p>
            <a:pPr algn="just"/>
            <a:endParaRPr lang="en-US" altLang="ko-KR" sz="3000" dirty="0" smtClean="0">
              <a:solidFill>
                <a:schemeClr val="tx1">
                  <a:lumMod val="75000"/>
                  <a:lumOff val="25000"/>
                </a:schemeClr>
              </a:solidFill>
              <a:latin typeface="Times New Roman" pitchFamily="18" charset="0"/>
              <a:cs typeface="Times New Roman" pitchFamily="18" charset="0"/>
            </a:endParaRPr>
          </a:p>
          <a:p>
            <a:pPr algn="just"/>
            <a:r>
              <a:rPr lang="en-US" altLang="ko-KR" sz="3000" dirty="0" err="1" smtClean="0">
                <a:solidFill>
                  <a:schemeClr val="tx1">
                    <a:lumMod val="75000"/>
                    <a:lumOff val="25000"/>
                  </a:schemeClr>
                </a:solidFill>
                <a:latin typeface="Times New Roman" pitchFamily="18" charset="0"/>
                <a:cs typeface="Times New Roman" pitchFamily="18" charset="0"/>
              </a:rPr>
              <a:t>Không</a:t>
            </a:r>
            <a:r>
              <a:rPr lang="en-US" altLang="ko-KR" sz="3000" dirty="0" smtClean="0">
                <a:solidFill>
                  <a:schemeClr val="tx1">
                    <a:lumMod val="75000"/>
                    <a:lumOff val="25000"/>
                  </a:schemeClr>
                </a:solidFill>
                <a:latin typeface="Times New Roman" pitchFamily="18" charset="0"/>
                <a:cs typeface="Times New Roman" pitchFamily="18" charset="0"/>
              </a:rPr>
              <a:t> </a:t>
            </a:r>
            <a:r>
              <a:rPr lang="en-US" altLang="ko-KR" sz="3000" dirty="0" err="1">
                <a:solidFill>
                  <a:schemeClr val="tx1">
                    <a:lumMod val="75000"/>
                    <a:lumOff val="25000"/>
                  </a:schemeClr>
                </a:solidFill>
                <a:latin typeface="Times New Roman" pitchFamily="18" charset="0"/>
                <a:cs typeface="Times New Roman" pitchFamily="18" charset="0"/>
              </a:rPr>
              <a:t>đạt</a:t>
            </a:r>
            <a:r>
              <a:rPr lang="en-US" altLang="ko-KR" sz="3000" dirty="0">
                <a:solidFill>
                  <a:schemeClr val="tx1">
                    <a:lumMod val="75000"/>
                    <a:lumOff val="25000"/>
                  </a:schemeClr>
                </a:solidFill>
                <a:latin typeface="Times New Roman" pitchFamily="18" charset="0"/>
                <a:cs typeface="Times New Roman" pitchFamily="18" charset="0"/>
              </a:rPr>
              <a:t> </a:t>
            </a:r>
            <a:r>
              <a:rPr lang="en-US" altLang="ko-KR" sz="3000" dirty="0" err="1">
                <a:solidFill>
                  <a:schemeClr val="tx1">
                    <a:lumMod val="75000"/>
                    <a:lumOff val="25000"/>
                  </a:schemeClr>
                </a:solidFill>
                <a:latin typeface="Times New Roman" pitchFamily="18" charset="0"/>
                <a:cs typeface="Times New Roman" pitchFamily="18" charset="0"/>
              </a:rPr>
              <a:t>loại</a:t>
            </a:r>
            <a:r>
              <a:rPr lang="en-US" altLang="ko-KR" sz="3000" dirty="0">
                <a:solidFill>
                  <a:schemeClr val="tx1">
                    <a:lumMod val="75000"/>
                    <a:lumOff val="25000"/>
                  </a:schemeClr>
                </a:solidFill>
                <a:latin typeface="Times New Roman" pitchFamily="18" charset="0"/>
                <a:cs typeface="Times New Roman" pitchFamily="18" charset="0"/>
              </a:rPr>
              <a:t> </a:t>
            </a:r>
            <a:r>
              <a:rPr lang="en-US" altLang="ko-KR" sz="3000" dirty="0" err="1">
                <a:solidFill>
                  <a:schemeClr val="tx1">
                    <a:lumMod val="75000"/>
                    <a:lumOff val="25000"/>
                  </a:schemeClr>
                </a:solidFill>
                <a:latin typeface="Times New Roman" pitchFamily="18" charset="0"/>
                <a:cs typeface="Times New Roman" pitchFamily="18" charset="0"/>
              </a:rPr>
              <a:t>tốt</a:t>
            </a:r>
            <a:r>
              <a:rPr lang="en-US" altLang="ko-KR" sz="3000" dirty="0">
                <a:solidFill>
                  <a:schemeClr val="tx1">
                    <a:lumMod val="75000"/>
                    <a:lumOff val="25000"/>
                  </a:schemeClr>
                </a:solidFill>
                <a:latin typeface="Times New Roman" pitchFamily="18" charset="0"/>
                <a:cs typeface="Times New Roman" pitchFamily="18" charset="0"/>
              </a:rPr>
              <a:t> do </a:t>
            </a:r>
            <a:r>
              <a:rPr lang="en-US" altLang="ko-KR" sz="3000" dirty="0" err="1">
                <a:solidFill>
                  <a:schemeClr val="tx1">
                    <a:lumMod val="75000"/>
                    <a:lumOff val="25000"/>
                  </a:schemeClr>
                </a:solidFill>
                <a:latin typeface="Times New Roman" pitchFamily="18" charset="0"/>
                <a:cs typeface="Times New Roman" pitchFamily="18" charset="0"/>
              </a:rPr>
              <a:t>chưa</a:t>
            </a:r>
            <a:r>
              <a:rPr lang="en-US" altLang="ko-KR" sz="3000" dirty="0">
                <a:solidFill>
                  <a:schemeClr val="tx1">
                    <a:lumMod val="75000"/>
                    <a:lumOff val="25000"/>
                  </a:schemeClr>
                </a:solidFill>
                <a:latin typeface="Times New Roman" pitchFamily="18" charset="0"/>
                <a:cs typeface="Times New Roman" pitchFamily="18" charset="0"/>
              </a:rPr>
              <a:t> </a:t>
            </a:r>
            <a:r>
              <a:rPr lang="en-US" altLang="ko-KR" sz="3000" dirty="0" err="1">
                <a:solidFill>
                  <a:schemeClr val="tx1">
                    <a:lumMod val="75000"/>
                    <a:lumOff val="25000"/>
                  </a:schemeClr>
                </a:solidFill>
                <a:latin typeface="Times New Roman" pitchFamily="18" charset="0"/>
                <a:cs typeface="Times New Roman" pitchFamily="18" charset="0"/>
              </a:rPr>
              <a:t>có</a:t>
            </a:r>
            <a:r>
              <a:rPr lang="en-US" altLang="ko-KR" sz="3000" dirty="0">
                <a:solidFill>
                  <a:schemeClr val="tx1">
                    <a:lumMod val="75000"/>
                    <a:lumOff val="25000"/>
                  </a:schemeClr>
                </a:solidFill>
                <a:latin typeface="Times New Roman" pitchFamily="18" charset="0"/>
                <a:cs typeface="Times New Roman" pitchFamily="18" charset="0"/>
              </a:rPr>
              <a:t> </a:t>
            </a:r>
            <a:r>
              <a:rPr lang="en-US" altLang="ko-KR" sz="3000" dirty="0" err="1">
                <a:solidFill>
                  <a:schemeClr val="tx1">
                    <a:lumMod val="75000"/>
                    <a:lumOff val="25000"/>
                  </a:schemeClr>
                </a:solidFill>
                <a:latin typeface="Times New Roman" pitchFamily="18" charset="0"/>
                <a:cs typeface="Times New Roman" pitchFamily="18" charset="0"/>
              </a:rPr>
              <a:t>nhiều</a:t>
            </a:r>
            <a:r>
              <a:rPr lang="en-US" altLang="ko-KR" sz="3000" dirty="0">
                <a:solidFill>
                  <a:schemeClr val="tx1">
                    <a:lumMod val="75000"/>
                    <a:lumOff val="25000"/>
                  </a:schemeClr>
                </a:solidFill>
                <a:latin typeface="Times New Roman" pitchFamily="18" charset="0"/>
                <a:cs typeface="Times New Roman" pitchFamily="18" charset="0"/>
              </a:rPr>
              <a:t> </a:t>
            </a:r>
            <a:r>
              <a:rPr lang="en-US" altLang="ko-KR" sz="3000" dirty="0" err="1">
                <a:solidFill>
                  <a:schemeClr val="tx1">
                    <a:lumMod val="75000"/>
                    <a:lumOff val="25000"/>
                  </a:schemeClr>
                </a:solidFill>
                <a:latin typeface="Times New Roman" pitchFamily="18" charset="0"/>
                <a:cs typeface="Times New Roman" pitchFamily="18" charset="0"/>
              </a:rPr>
              <a:t>biện</a:t>
            </a:r>
            <a:r>
              <a:rPr lang="en-US" altLang="ko-KR" sz="3000" dirty="0">
                <a:solidFill>
                  <a:schemeClr val="tx1">
                    <a:lumMod val="75000"/>
                    <a:lumOff val="25000"/>
                  </a:schemeClr>
                </a:solidFill>
                <a:latin typeface="Times New Roman" pitchFamily="18" charset="0"/>
                <a:cs typeface="Times New Roman" pitchFamily="18" charset="0"/>
              </a:rPr>
              <a:t> </a:t>
            </a:r>
            <a:r>
              <a:rPr lang="en-US" altLang="ko-KR" sz="3000" dirty="0" err="1">
                <a:solidFill>
                  <a:schemeClr val="tx1">
                    <a:lumMod val="75000"/>
                    <a:lumOff val="25000"/>
                  </a:schemeClr>
                </a:solidFill>
                <a:latin typeface="Times New Roman" pitchFamily="18" charset="0"/>
                <a:cs typeface="Times New Roman" pitchFamily="18" charset="0"/>
              </a:rPr>
              <a:t>pháp</a:t>
            </a:r>
            <a:r>
              <a:rPr lang="en-US" altLang="ko-KR" sz="3000" dirty="0">
                <a:solidFill>
                  <a:schemeClr val="tx1">
                    <a:lumMod val="75000"/>
                    <a:lumOff val="25000"/>
                  </a:schemeClr>
                </a:solidFill>
                <a:latin typeface="Times New Roman" pitchFamily="18" charset="0"/>
                <a:cs typeface="Times New Roman" pitchFamily="18" charset="0"/>
              </a:rPr>
              <a:t> chia </a:t>
            </a:r>
            <a:r>
              <a:rPr lang="en-US" altLang="ko-KR" sz="3000" dirty="0" err="1">
                <a:solidFill>
                  <a:schemeClr val="tx1">
                    <a:lumMod val="75000"/>
                    <a:lumOff val="25000"/>
                  </a:schemeClr>
                </a:solidFill>
                <a:latin typeface="Times New Roman" pitchFamily="18" charset="0"/>
                <a:cs typeface="Times New Roman" pitchFamily="18" charset="0"/>
              </a:rPr>
              <a:t>sẻ</a:t>
            </a:r>
            <a:r>
              <a:rPr lang="en-US" altLang="ko-KR" sz="3000" dirty="0">
                <a:solidFill>
                  <a:schemeClr val="tx1">
                    <a:lumMod val="75000"/>
                    <a:lumOff val="25000"/>
                  </a:schemeClr>
                </a:solidFill>
                <a:latin typeface="Times New Roman" pitchFamily="18" charset="0"/>
                <a:cs typeface="Times New Roman" pitchFamily="18" charset="0"/>
              </a:rPr>
              <a:t> </a:t>
            </a:r>
            <a:r>
              <a:rPr lang="en-US" altLang="ko-KR" sz="3000" dirty="0" err="1">
                <a:solidFill>
                  <a:schemeClr val="tx1">
                    <a:lumMod val="75000"/>
                    <a:lumOff val="25000"/>
                  </a:schemeClr>
                </a:solidFill>
                <a:latin typeface="Times New Roman" pitchFamily="18" charset="0"/>
                <a:cs typeface="Times New Roman" pitchFamily="18" charset="0"/>
              </a:rPr>
              <a:t>với</a:t>
            </a:r>
            <a:r>
              <a:rPr lang="en-US" altLang="ko-KR" sz="3000" dirty="0">
                <a:solidFill>
                  <a:schemeClr val="tx1">
                    <a:lumMod val="75000"/>
                    <a:lumOff val="25000"/>
                  </a:schemeClr>
                </a:solidFill>
                <a:latin typeface="Times New Roman" pitchFamily="18" charset="0"/>
                <a:cs typeface="Times New Roman" pitchFamily="18" charset="0"/>
              </a:rPr>
              <a:t> </a:t>
            </a:r>
            <a:r>
              <a:rPr lang="en-US" altLang="ko-KR" sz="3000" dirty="0" err="1">
                <a:solidFill>
                  <a:schemeClr val="tx1">
                    <a:lumMod val="75000"/>
                    <a:lumOff val="25000"/>
                  </a:schemeClr>
                </a:solidFill>
                <a:latin typeface="Times New Roman" pitchFamily="18" charset="0"/>
                <a:cs typeface="Times New Roman" pitchFamily="18" charset="0"/>
              </a:rPr>
              <a:t>đồng</a:t>
            </a:r>
            <a:r>
              <a:rPr lang="en-US" altLang="ko-KR" sz="3000" dirty="0">
                <a:solidFill>
                  <a:schemeClr val="tx1">
                    <a:lumMod val="75000"/>
                    <a:lumOff val="25000"/>
                  </a:schemeClr>
                </a:solidFill>
                <a:latin typeface="Times New Roman" pitchFamily="18" charset="0"/>
                <a:cs typeface="Times New Roman" pitchFamily="18" charset="0"/>
              </a:rPr>
              <a:t> </a:t>
            </a:r>
            <a:r>
              <a:rPr lang="en-US" altLang="ko-KR" sz="3000" dirty="0" err="1">
                <a:solidFill>
                  <a:schemeClr val="tx1">
                    <a:lumMod val="75000"/>
                    <a:lumOff val="25000"/>
                  </a:schemeClr>
                </a:solidFill>
                <a:latin typeface="Times New Roman" pitchFamily="18" charset="0"/>
                <a:cs typeface="Times New Roman" pitchFamily="18" charset="0"/>
              </a:rPr>
              <a:t>nghiệp</a:t>
            </a:r>
            <a:r>
              <a:rPr lang="en-US" altLang="ko-KR" sz="3000" dirty="0">
                <a:solidFill>
                  <a:schemeClr val="tx1">
                    <a:lumMod val="75000"/>
                    <a:lumOff val="25000"/>
                  </a:schemeClr>
                </a:solidFill>
                <a:latin typeface="Times New Roman" pitchFamily="18" charset="0"/>
                <a:cs typeface="Times New Roman" pitchFamily="18" charset="0"/>
              </a:rPr>
              <a:t> </a:t>
            </a:r>
            <a:r>
              <a:rPr lang="en-US" altLang="ko-KR" sz="3000" dirty="0" err="1">
                <a:solidFill>
                  <a:schemeClr val="tx1">
                    <a:lumMod val="75000"/>
                    <a:lumOff val="25000"/>
                  </a:schemeClr>
                </a:solidFill>
                <a:latin typeface="Times New Roman" pitchFamily="18" charset="0"/>
                <a:cs typeface="Times New Roman" pitchFamily="18" charset="0"/>
              </a:rPr>
              <a:t>trong</a:t>
            </a:r>
            <a:r>
              <a:rPr lang="en-US" altLang="ko-KR" sz="3000" dirty="0">
                <a:solidFill>
                  <a:schemeClr val="tx1">
                    <a:lumMod val="75000"/>
                    <a:lumOff val="25000"/>
                  </a:schemeClr>
                </a:solidFill>
                <a:latin typeface="Times New Roman" pitchFamily="18" charset="0"/>
                <a:cs typeface="Times New Roman" pitchFamily="18" charset="0"/>
              </a:rPr>
              <a:t> </a:t>
            </a:r>
            <a:r>
              <a:rPr lang="en-US" altLang="ko-KR" sz="3000" dirty="0" err="1">
                <a:solidFill>
                  <a:schemeClr val="tx1">
                    <a:lumMod val="75000"/>
                    <a:lumOff val="25000"/>
                  </a:schemeClr>
                </a:solidFill>
                <a:latin typeface="Times New Roman" pitchFamily="18" charset="0"/>
                <a:cs typeface="Times New Roman" pitchFamily="18" charset="0"/>
              </a:rPr>
              <a:t>công</a:t>
            </a:r>
            <a:r>
              <a:rPr lang="en-US" altLang="ko-KR" sz="3000" dirty="0">
                <a:solidFill>
                  <a:schemeClr val="tx1">
                    <a:lumMod val="75000"/>
                    <a:lumOff val="25000"/>
                  </a:schemeClr>
                </a:solidFill>
                <a:latin typeface="Times New Roman" pitchFamily="18" charset="0"/>
                <a:cs typeface="Times New Roman" pitchFamily="18" charset="0"/>
              </a:rPr>
              <a:t> </a:t>
            </a:r>
            <a:r>
              <a:rPr lang="en-US" altLang="ko-KR" sz="3000" dirty="0" err="1">
                <a:solidFill>
                  <a:schemeClr val="tx1">
                    <a:lumMod val="75000"/>
                    <a:lumOff val="25000"/>
                  </a:schemeClr>
                </a:solidFill>
                <a:latin typeface="Times New Roman" pitchFamily="18" charset="0"/>
                <a:cs typeface="Times New Roman" pitchFamily="18" charset="0"/>
              </a:rPr>
              <a:t>tác</a:t>
            </a:r>
            <a:r>
              <a:rPr lang="en-US" altLang="ko-KR" sz="3000" dirty="0">
                <a:solidFill>
                  <a:schemeClr val="tx1">
                    <a:lumMod val="75000"/>
                    <a:lumOff val="25000"/>
                  </a:schemeClr>
                </a:solidFill>
                <a:latin typeface="Times New Roman" pitchFamily="18" charset="0"/>
                <a:cs typeface="Times New Roman" pitchFamily="18" charset="0"/>
              </a:rPr>
              <a:t> </a:t>
            </a:r>
            <a:r>
              <a:rPr lang="en-US" altLang="ko-KR" sz="3000" dirty="0" err="1">
                <a:solidFill>
                  <a:schemeClr val="tx1">
                    <a:lumMod val="75000"/>
                    <a:lumOff val="25000"/>
                  </a:schemeClr>
                </a:solidFill>
                <a:latin typeface="Times New Roman" pitchFamily="18" charset="0"/>
                <a:cs typeface="Times New Roman" pitchFamily="18" charset="0"/>
              </a:rPr>
              <a:t>tư</a:t>
            </a:r>
            <a:r>
              <a:rPr lang="en-US" altLang="ko-KR" sz="3000" dirty="0">
                <a:solidFill>
                  <a:schemeClr val="tx1">
                    <a:lumMod val="75000"/>
                    <a:lumOff val="25000"/>
                  </a:schemeClr>
                </a:solidFill>
                <a:latin typeface="Times New Roman" pitchFamily="18" charset="0"/>
                <a:cs typeface="Times New Roman" pitchFamily="18" charset="0"/>
              </a:rPr>
              <a:t> </a:t>
            </a:r>
            <a:r>
              <a:rPr lang="en-US" altLang="ko-KR" sz="3000" dirty="0" err="1">
                <a:solidFill>
                  <a:schemeClr val="tx1">
                    <a:lumMod val="75000"/>
                    <a:lumOff val="25000"/>
                  </a:schemeClr>
                </a:solidFill>
                <a:latin typeface="Times New Roman" pitchFamily="18" charset="0"/>
                <a:cs typeface="Times New Roman" pitchFamily="18" charset="0"/>
              </a:rPr>
              <a:t>vấn</a:t>
            </a:r>
            <a:r>
              <a:rPr lang="en-US" altLang="ko-KR" sz="3000" dirty="0">
                <a:solidFill>
                  <a:schemeClr val="tx1">
                    <a:lumMod val="75000"/>
                    <a:lumOff val="25000"/>
                  </a:schemeClr>
                </a:solidFill>
                <a:latin typeface="Times New Roman" pitchFamily="18" charset="0"/>
                <a:cs typeface="Times New Roman" pitchFamily="18" charset="0"/>
              </a:rPr>
              <a:t> </a:t>
            </a:r>
            <a:r>
              <a:rPr lang="en-US" altLang="ko-KR" sz="3000" dirty="0" err="1">
                <a:solidFill>
                  <a:schemeClr val="tx1">
                    <a:lumMod val="75000"/>
                    <a:lumOff val="25000"/>
                  </a:schemeClr>
                </a:solidFill>
                <a:latin typeface="Times New Roman" pitchFamily="18" charset="0"/>
                <a:cs typeface="Times New Roman" pitchFamily="18" charset="0"/>
              </a:rPr>
              <a:t>hỗ</a:t>
            </a:r>
            <a:r>
              <a:rPr lang="en-US" altLang="ko-KR" sz="3000" dirty="0">
                <a:solidFill>
                  <a:schemeClr val="tx1">
                    <a:lumMod val="75000"/>
                    <a:lumOff val="25000"/>
                  </a:schemeClr>
                </a:solidFill>
                <a:latin typeface="Times New Roman" pitchFamily="18" charset="0"/>
                <a:cs typeface="Times New Roman" pitchFamily="18" charset="0"/>
              </a:rPr>
              <a:t> </a:t>
            </a:r>
            <a:r>
              <a:rPr lang="en-US" altLang="ko-KR" sz="3000" dirty="0" err="1">
                <a:solidFill>
                  <a:schemeClr val="tx1">
                    <a:lumMod val="75000"/>
                    <a:lumOff val="25000"/>
                  </a:schemeClr>
                </a:solidFill>
                <a:latin typeface="Times New Roman" pitchFamily="18" charset="0"/>
                <a:cs typeface="Times New Roman" pitchFamily="18" charset="0"/>
              </a:rPr>
              <a:t>trợ</a:t>
            </a:r>
            <a:r>
              <a:rPr lang="en-US" altLang="ko-KR" sz="3000" dirty="0">
                <a:solidFill>
                  <a:schemeClr val="tx1">
                    <a:lumMod val="75000"/>
                    <a:lumOff val="25000"/>
                  </a:schemeClr>
                </a:solidFill>
                <a:latin typeface="Times New Roman" pitchFamily="18" charset="0"/>
                <a:cs typeface="Times New Roman" pitchFamily="18" charset="0"/>
              </a:rPr>
              <a:t> HS</a:t>
            </a:r>
          </a:p>
        </p:txBody>
      </p:sp>
    </p:spTree>
    <p:extLst>
      <p:ext uri="{BB962C8B-B14F-4D97-AF65-F5344CB8AC3E}">
        <p14:creationId xmlns:p14="http://schemas.microsoft.com/office/powerpoint/2010/main" val="3220781458"/>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30">
            <a:extLst>
              <a:ext uri="{FF2B5EF4-FFF2-40B4-BE49-F238E27FC236}">
                <a16:creationId xmlns:a16="http://schemas.microsoft.com/office/drawing/2014/main" xmlns="" id="{5BD337C0-3A63-4C7B-9064-95EB41F3143E}"/>
              </a:ext>
            </a:extLst>
          </p:cNvPr>
          <p:cNvSpPr/>
          <p:nvPr/>
        </p:nvSpPr>
        <p:spPr>
          <a:xfrm>
            <a:off x="2155140" y="1806333"/>
            <a:ext cx="2576629" cy="4352925"/>
          </a:xfrm>
          <a:prstGeom prst="round2DiagRect">
            <a:avLst>
              <a:gd name="adj1" fmla="val 50000"/>
              <a:gd name="adj2" fmla="val 0"/>
            </a:avLst>
          </a:prstGeom>
          <a:solidFill>
            <a:schemeClr val="accent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34" tIns="45718" rIns="91434" bIns="45718" numCol="1" anchor="t" anchorCtr="0" compatLnSpc="1">
            <a:prstTxWarp prst="textNoShape">
              <a:avLst/>
            </a:prstTxWarp>
          </a:bodyPr>
          <a:lstStyle/>
          <a:p>
            <a:endParaRPr lang="ko-KR" altLang="en-US" sz="3200">
              <a:latin typeface="Times New Roman" panose="02020603050405020304" pitchFamily="18" charset="0"/>
              <a:cs typeface="Times New Roman" panose="02020603050405020304" pitchFamily="18" charset="0"/>
            </a:endParaRPr>
          </a:p>
        </p:txBody>
      </p:sp>
      <p:sp>
        <p:nvSpPr>
          <p:cNvPr id="18" name="Rounded Rectangle 30">
            <a:extLst>
              <a:ext uri="{FF2B5EF4-FFF2-40B4-BE49-F238E27FC236}">
                <a16:creationId xmlns:a16="http://schemas.microsoft.com/office/drawing/2014/main" xmlns="" id="{63552E8C-5AEC-4658-842E-0083EA682BC5}"/>
              </a:ext>
            </a:extLst>
          </p:cNvPr>
          <p:cNvSpPr/>
          <p:nvPr/>
        </p:nvSpPr>
        <p:spPr>
          <a:xfrm>
            <a:off x="5359120" y="1806333"/>
            <a:ext cx="2576629" cy="4352925"/>
          </a:xfrm>
          <a:prstGeom prst="round2DiagRect">
            <a:avLst>
              <a:gd name="adj1" fmla="val 50000"/>
              <a:gd name="adj2" fmla="val 0"/>
            </a:avLst>
          </a:pr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34" tIns="45718" rIns="91434" bIns="45718" numCol="1" anchor="t" anchorCtr="0" compatLnSpc="1">
            <a:prstTxWarp prst="textNoShape">
              <a:avLst/>
            </a:prstTxWarp>
          </a:bodyPr>
          <a:lstStyle/>
          <a:p>
            <a:endParaRPr lang="ko-KR" altLang="en-US" sz="3200">
              <a:latin typeface="Times New Roman" panose="02020603050405020304" pitchFamily="18" charset="0"/>
              <a:cs typeface="Times New Roman" panose="02020603050405020304" pitchFamily="18" charset="0"/>
            </a:endParaRPr>
          </a:p>
        </p:txBody>
      </p:sp>
      <p:sp>
        <p:nvSpPr>
          <p:cNvPr id="19" name="Rounded Rectangle 30">
            <a:extLst>
              <a:ext uri="{FF2B5EF4-FFF2-40B4-BE49-F238E27FC236}">
                <a16:creationId xmlns:a16="http://schemas.microsoft.com/office/drawing/2014/main" xmlns="" id="{757A0D88-4F89-4C04-81E8-CAF2A1819EE4}"/>
              </a:ext>
            </a:extLst>
          </p:cNvPr>
          <p:cNvSpPr/>
          <p:nvPr/>
        </p:nvSpPr>
        <p:spPr>
          <a:xfrm>
            <a:off x="8423400" y="1806333"/>
            <a:ext cx="2576629" cy="4352925"/>
          </a:xfrm>
          <a:prstGeom prst="round2DiagRect">
            <a:avLst>
              <a:gd name="adj1" fmla="val 50000"/>
              <a:gd name="adj2" fmla="val 0"/>
            </a:avLst>
          </a:prstGeom>
          <a:solidFill>
            <a:schemeClr val="accent3"/>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34" tIns="45718" rIns="91434" bIns="45718" numCol="1" anchor="t" anchorCtr="0" compatLnSpc="1">
            <a:prstTxWarp prst="textNoShape">
              <a:avLst/>
            </a:prstTxWarp>
          </a:bodyPr>
          <a:lstStyle/>
          <a:p>
            <a:endParaRPr lang="ko-KR" altLang="en-US" sz="320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a:xfrm>
            <a:off x="2066486" y="744364"/>
            <a:ext cx="9481831" cy="724247"/>
          </a:xfrm>
        </p:spPr>
        <p:txBody>
          <a:bodyPr>
            <a:noAutofit/>
          </a:bodyPr>
          <a:lstStyle/>
          <a:p>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TIÊU CHUẨN 3:</a:t>
            </a:r>
          </a:p>
          <a:p>
            <a:pPr algn="ct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smtClean="0">
                <a:solidFill>
                  <a:schemeClr val="accent6">
                    <a:lumMod val="75000"/>
                  </a:schemeClr>
                </a:solidFill>
                <a:latin typeface="Times New Roman" pitchFamily="18" charset="0"/>
                <a:ea typeface="Tahoma" pitchFamily="34" charset="0"/>
                <a:cs typeface="Times New Roman" pitchFamily="18" charset="0"/>
              </a:rPr>
              <a:t>XÂY DỰNG MÔI TRƯỜNG GIÁO DỤC</a:t>
            </a:r>
          </a:p>
          <a:p>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graphicFrame>
        <p:nvGraphicFramePr>
          <p:cNvPr id="3" name="Table 8">
            <a:extLst>
              <a:ext uri="{FF2B5EF4-FFF2-40B4-BE49-F238E27FC236}">
                <a16:creationId xmlns:a16="http://schemas.microsoft.com/office/drawing/2014/main" xmlns="" id="{F52A869E-962A-4D9A-ABF0-5914DD40D987}"/>
              </a:ext>
            </a:extLst>
          </p:cNvPr>
          <p:cNvGraphicFramePr>
            <a:graphicFrameLocks noGrp="1"/>
          </p:cNvGraphicFramePr>
          <p:nvPr>
            <p:extLst>
              <p:ext uri="{D42A27DB-BD31-4B8C-83A1-F6EECF244321}">
                <p14:modId xmlns:p14="http://schemas.microsoft.com/office/powerpoint/2010/main" val="37953018"/>
              </p:ext>
            </p:extLst>
          </p:nvPr>
        </p:nvGraphicFramePr>
        <p:xfrm>
          <a:off x="5029246" y="2139091"/>
          <a:ext cx="3151121" cy="2956560"/>
        </p:xfrm>
        <a:graphic>
          <a:graphicData uri="http://schemas.openxmlformats.org/drawingml/2006/table">
            <a:tbl>
              <a:tblPr firstRow="1" bandRow="1">
                <a:tableStyleId>{5940675A-B579-460E-94D1-54222C63F5DA}</a:tableStyleId>
              </a:tblPr>
              <a:tblGrid>
                <a:gridCol w="291692">
                  <a:extLst>
                    <a:ext uri="{9D8B030D-6E8A-4147-A177-3AD203B41FA5}">
                      <a16:colId xmlns:a16="http://schemas.microsoft.com/office/drawing/2014/main" xmlns="" val="20000"/>
                    </a:ext>
                  </a:extLst>
                </a:gridCol>
                <a:gridCol w="2567737">
                  <a:extLst>
                    <a:ext uri="{9D8B030D-6E8A-4147-A177-3AD203B41FA5}">
                      <a16:colId xmlns:a16="http://schemas.microsoft.com/office/drawing/2014/main" xmlns="" val="20001"/>
                    </a:ext>
                  </a:extLst>
                </a:gridCol>
                <a:gridCol w="291692">
                  <a:extLst>
                    <a:ext uri="{9D8B030D-6E8A-4147-A177-3AD203B41FA5}">
                      <a16:colId xmlns:a16="http://schemas.microsoft.com/office/drawing/2014/main" xmlns="" val="20002"/>
                    </a:ext>
                  </a:extLst>
                </a:gridCol>
              </a:tblGrid>
              <a:tr h="21336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600" b="1" dirty="0" smtClean="0">
                          <a:solidFill>
                            <a:schemeClr val="bg1"/>
                          </a:solidFill>
                          <a:latin typeface="+mn-lt"/>
                          <a:cs typeface="Arial" pitchFamily="34" charset="0"/>
                        </a:rPr>
                        <a:t>9</a:t>
                      </a: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68452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5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200" b="1" dirty="0" err="1" smtClean="0">
                          <a:solidFill>
                            <a:schemeClr val="bg1"/>
                          </a:solidFill>
                          <a:latin typeface="Times New Roman" panose="02020603050405020304" pitchFamily="18" charset="0"/>
                          <a:cs typeface="Times New Roman" panose="02020603050405020304" pitchFamily="18" charset="0"/>
                        </a:rPr>
                        <a:t>Thưc</a:t>
                      </a:r>
                      <a:r>
                        <a:rPr lang="en-US" altLang="ko-KR" sz="3200" b="1" baseline="0" dirty="0" smtClean="0">
                          <a:solidFill>
                            <a:schemeClr val="bg1"/>
                          </a:solidFill>
                          <a:latin typeface="+mn-lt"/>
                          <a:cs typeface="Arial" pitchFamily="34" charset="0"/>
                        </a:rPr>
                        <a:t> </a:t>
                      </a:r>
                      <a:r>
                        <a:rPr lang="en-US" altLang="ko-KR" sz="3200" b="1" baseline="0" dirty="0" err="1" smtClean="0">
                          <a:solidFill>
                            <a:schemeClr val="bg1"/>
                          </a:solidFill>
                          <a:latin typeface="+mn-lt"/>
                          <a:cs typeface="Arial" pitchFamily="34" charset="0"/>
                        </a:rPr>
                        <a:t>hiện</a:t>
                      </a:r>
                      <a:r>
                        <a:rPr lang="en-US" altLang="ko-KR" sz="3200" b="1" baseline="0" dirty="0" smtClean="0">
                          <a:solidFill>
                            <a:schemeClr val="bg1"/>
                          </a:solidFill>
                          <a:latin typeface="+mn-lt"/>
                          <a:cs typeface="Arial" pitchFamily="34" charset="0"/>
                        </a:rPr>
                        <a:t> </a:t>
                      </a:r>
                      <a:r>
                        <a:rPr lang="en-US" altLang="ko-KR" sz="3200" b="1" baseline="0" dirty="0" err="1" smtClean="0">
                          <a:solidFill>
                            <a:schemeClr val="bg1"/>
                          </a:solidFill>
                          <a:latin typeface="+mn-lt"/>
                          <a:cs typeface="Arial" pitchFamily="34" charset="0"/>
                        </a:rPr>
                        <a:t>quyền</a:t>
                      </a:r>
                      <a:r>
                        <a:rPr lang="en-US" altLang="ko-KR" sz="3200" b="1" baseline="0" dirty="0" smtClean="0">
                          <a:solidFill>
                            <a:schemeClr val="bg1"/>
                          </a:solidFill>
                          <a:latin typeface="+mn-lt"/>
                          <a:cs typeface="Arial" pitchFamily="34" charset="0"/>
                        </a:rPr>
                        <a:t> </a:t>
                      </a:r>
                      <a:r>
                        <a:rPr lang="en-US" altLang="ko-KR" sz="3200" b="1" baseline="0" dirty="0" err="1" smtClean="0">
                          <a:solidFill>
                            <a:schemeClr val="bg1"/>
                          </a:solidFill>
                          <a:latin typeface="+mn-lt"/>
                          <a:cs typeface="Arial" pitchFamily="34" charset="0"/>
                        </a:rPr>
                        <a:t>dân</a:t>
                      </a:r>
                      <a:r>
                        <a:rPr lang="en-US" altLang="ko-KR" sz="3200" b="1" baseline="0" dirty="0" smtClean="0">
                          <a:solidFill>
                            <a:schemeClr val="bg1"/>
                          </a:solidFill>
                          <a:latin typeface="+mn-lt"/>
                          <a:cs typeface="Arial" pitchFamily="34" charset="0"/>
                        </a:rPr>
                        <a:t> </a:t>
                      </a:r>
                      <a:r>
                        <a:rPr lang="en-US" altLang="ko-KR" sz="3200" b="1" baseline="0" dirty="0" err="1" smtClean="0">
                          <a:solidFill>
                            <a:schemeClr val="bg1"/>
                          </a:solidFill>
                          <a:latin typeface="+mn-lt"/>
                          <a:cs typeface="Arial" pitchFamily="34" charset="0"/>
                        </a:rPr>
                        <a:t>chủ</a:t>
                      </a:r>
                      <a:r>
                        <a:rPr lang="en-US" altLang="ko-KR" sz="3200" b="1" baseline="0" dirty="0" smtClean="0">
                          <a:solidFill>
                            <a:schemeClr val="bg1"/>
                          </a:solidFill>
                          <a:latin typeface="+mn-lt"/>
                          <a:cs typeface="Arial" pitchFamily="34" charset="0"/>
                        </a:rPr>
                        <a:t> </a:t>
                      </a:r>
                      <a:r>
                        <a:rPr lang="en-US" altLang="ko-KR" sz="3200" b="1" baseline="0" dirty="0" err="1" smtClean="0">
                          <a:solidFill>
                            <a:schemeClr val="bg1"/>
                          </a:solidFill>
                          <a:latin typeface="+mn-lt"/>
                          <a:cs typeface="Arial" pitchFamily="34" charset="0"/>
                        </a:rPr>
                        <a:t>trong</a:t>
                      </a:r>
                      <a:r>
                        <a:rPr lang="en-US" altLang="ko-KR" sz="3200" b="1" baseline="0" dirty="0" smtClean="0">
                          <a:solidFill>
                            <a:schemeClr val="bg1"/>
                          </a:solidFill>
                          <a:latin typeface="+mn-lt"/>
                          <a:cs typeface="Arial" pitchFamily="34" charset="0"/>
                        </a:rPr>
                        <a:t> </a:t>
                      </a:r>
                      <a:r>
                        <a:rPr lang="en-US" altLang="ko-KR" sz="3200" b="1" baseline="0" dirty="0" err="1" smtClean="0">
                          <a:solidFill>
                            <a:schemeClr val="bg1"/>
                          </a:solidFill>
                          <a:latin typeface="+mn-lt"/>
                          <a:cs typeface="Arial" pitchFamily="34" charset="0"/>
                        </a:rPr>
                        <a:t>nhà</a:t>
                      </a:r>
                      <a:r>
                        <a:rPr lang="en-US" altLang="ko-KR" sz="3200" b="1" baseline="0" dirty="0" smtClean="0">
                          <a:solidFill>
                            <a:schemeClr val="bg1"/>
                          </a:solidFill>
                          <a:latin typeface="+mn-lt"/>
                          <a:cs typeface="Arial" pitchFamily="34" charset="0"/>
                        </a:rPr>
                        <a:t> </a:t>
                      </a:r>
                      <a:r>
                        <a:rPr lang="en-US" altLang="ko-KR" sz="3200" b="1" baseline="0" dirty="0" err="1" smtClean="0">
                          <a:solidFill>
                            <a:schemeClr val="bg1"/>
                          </a:solidFill>
                          <a:latin typeface="+mn-lt"/>
                          <a:cs typeface="Arial" pitchFamily="34" charset="0"/>
                        </a:rPr>
                        <a:t>trường</a:t>
                      </a:r>
                      <a:endParaRPr lang="ko-KR" altLang="en-US" sz="3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2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5" name="Table 14">
            <a:extLst>
              <a:ext uri="{FF2B5EF4-FFF2-40B4-BE49-F238E27FC236}">
                <a16:creationId xmlns:a16="http://schemas.microsoft.com/office/drawing/2014/main" xmlns="" id="{34C0F995-14B1-4BE1-A733-181F04119642}"/>
              </a:ext>
            </a:extLst>
          </p:cNvPr>
          <p:cNvGraphicFramePr>
            <a:graphicFrameLocks noGrp="1"/>
          </p:cNvGraphicFramePr>
          <p:nvPr>
            <p:extLst>
              <p:ext uri="{D42A27DB-BD31-4B8C-83A1-F6EECF244321}">
                <p14:modId xmlns:p14="http://schemas.microsoft.com/office/powerpoint/2010/main" val="1646692148"/>
              </p:ext>
            </p:extLst>
          </p:nvPr>
        </p:nvGraphicFramePr>
        <p:xfrm>
          <a:off x="8102738" y="1662582"/>
          <a:ext cx="3174862" cy="4516767"/>
        </p:xfrm>
        <a:graphic>
          <a:graphicData uri="http://schemas.openxmlformats.org/drawingml/2006/table">
            <a:tbl>
              <a:tblPr firstRow="1" bandRow="1">
                <a:tableStyleId>{5940675A-B579-460E-94D1-54222C63F5DA}</a:tableStyleId>
              </a:tblPr>
              <a:tblGrid>
                <a:gridCol w="293891">
                  <a:extLst>
                    <a:ext uri="{9D8B030D-6E8A-4147-A177-3AD203B41FA5}">
                      <a16:colId xmlns:a16="http://schemas.microsoft.com/office/drawing/2014/main" xmlns="" val="20000"/>
                    </a:ext>
                  </a:extLst>
                </a:gridCol>
                <a:gridCol w="2587080">
                  <a:extLst>
                    <a:ext uri="{9D8B030D-6E8A-4147-A177-3AD203B41FA5}">
                      <a16:colId xmlns:a16="http://schemas.microsoft.com/office/drawing/2014/main" xmlns="" val="20001"/>
                    </a:ext>
                  </a:extLst>
                </a:gridCol>
                <a:gridCol w="293891">
                  <a:extLst>
                    <a:ext uri="{9D8B030D-6E8A-4147-A177-3AD203B41FA5}">
                      <a16:colId xmlns:a16="http://schemas.microsoft.com/office/drawing/2014/main" xmlns="" val="20002"/>
                    </a:ext>
                  </a:extLst>
                </a:gridCol>
              </a:tblGrid>
              <a:tr h="31052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600" b="1" dirty="0" smtClean="0">
                          <a:solidFill>
                            <a:schemeClr val="bg1"/>
                          </a:solidFill>
                          <a:latin typeface="+mn-lt"/>
                          <a:cs typeface="Arial" pitchFamily="34" charset="0"/>
                        </a:rPr>
                        <a:t>10</a:t>
                      </a: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71047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2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200" b="1" dirty="0" err="1" smtClean="0">
                          <a:solidFill>
                            <a:schemeClr val="bg1"/>
                          </a:solidFill>
                          <a:latin typeface="Times New Roman" panose="02020603050405020304" pitchFamily="18" charset="0"/>
                          <a:cs typeface="Times New Roman" panose="02020603050405020304" pitchFamily="18" charset="0"/>
                        </a:rPr>
                        <a:t>Thực</a:t>
                      </a:r>
                      <a:r>
                        <a:rPr lang="en-US" altLang="ko-KR" sz="3200" b="1" baseline="0" dirty="0" smtClean="0">
                          <a:solidFill>
                            <a:schemeClr val="bg1"/>
                          </a:solidFill>
                          <a:latin typeface="Times New Roman" panose="02020603050405020304" pitchFamily="18" charset="0"/>
                          <a:cs typeface="Times New Roman" panose="02020603050405020304" pitchFamily="18" charset="0"/>
                        </a:rPr>
                        <a:t> </a:t>
                      </a:r>
                      <a:r>
                        <a:rPr lang="en-US" altLang="ko-KR" sz="3200" b="1" baseline="0" dirty="0" err="1" smtClean="0">
                          <a:solidFill>
                            <a:schemeClr val="bg1"/>
                          </a:solidFill>
                          <a:latin typeface="Times New Roman" panose="02020603050405020304" pitchFamily="18" charset="0"/>
                          <a:cs typeface="Times New Roman" panose="02020603050405020304" pitchFamily="18" charset="0"/>
                        </a:rPr>
                        <a:t>hiện</a:t>
                      </a:r>
                      <a:r>
                        <a:rPr lang="en-US" altLang="ko-KR" sz="3200" b="1" baseline="0" dirty="0" smtClean="0">
                          <a:solidFill>
                            <a:schemeClr val="bg1"/>
                          </a:solidFill>
                          <a:latin typeface="Times New Roman" panose="02020603050405020304" pitchFamily="18" charset="0"/>
                          <a:cs typeface="Times New Roman" panose="02020603050405020304" pitchFamily="18" charset="0"/>
                        </a:rPr>
                        <a:t> </a:t>
                      </a:r>
                      <a:r>
                        <a:rPr lang="en-US" altLang="ko-KR" sz="3200" b="1" baseline="0" dirty="0" err="1" smtClean="0">
                          <a:solidFill>
                            <a:schemeClr val="bg1"/>
                          </a:solidFill>
                          <a:latin typeface="Times New Roman" panose="02020603050405020304" pitchFamily="18" charset="0"/>
                          <a:cs typeface="Times New Roman" panose="02020603050405020304" pitchFamily="18" charset="0"/>
                        </a:rPr>
                        <a:t>và</a:t>
                      </a:r>
                      <a:r>
                        <a:rPr lang="en-US" altLang="ko-KR" sz="3200" b="1" baseline="0" dirty="0" smtClean="0">
                          <a:solidFill>
                            <a:schemeClr val="bg1"/>
                          </a:solidFill>
                          <a:latin typeface="Times New Roman" panose="02020603050405020304" pitchFamily="18" charset="0"/>
                          <a:cs typeface="Times New Roman" panose="02020603050405020304" pitchFamily="18" charset="0"/>
                        </a:rPr>
                        <a:t> </a:t>
                      </a:r>
                      <a:r>
                        <a:rPr lang="en-US" altLang="ko-KR" sz="3200" b="1" baseline="0" dirty="0" err="1" smtClean="0">
                          <a:solidFill>
                            <a:schemeClr val="bg1"/>
                          </a:solidFill>
                          <a:latin typeface="Times New Roman" panose="02020603050405020304" pitchFamily="18" charset="0"/>
                          <a:cs typeface="Times New Roman" panose="02020603050405020304" pitchFamily="18" charset="0"/>
                        </a:rPr>
                        <a:t>xây</a:t>
                      </a:r>
                      <a:r>
                        <a:rPr lang="en-US" altLang="ko-KR" sz="3200" b="1" baseline="0" dirty="0" smtClean="0">
                          <a:solidFill>
                            <a:schemeClr val="bg1"/>
                          </a:solidFill>
                          <a:latin typeface="Times New Roman" panose="02020603050405020304" pitchFamily="18" charset="0"/>
                          <a:cs typeface="Times New Roman" panose="02020603050405020304" pitchFamily="18" charset="0"/>
                        </a:rPr>
                        <a:t> </a:t>
                      </a:r>
                      <a:r>
                        <a:rPr lang="en-US" altLang="ko-KR" sz="3200" b="1" baseline="0" dirty="0" err="1" smtClean="0">
                          <a:solidFill>
                            <a:schemeClr val="bg1"/>
                          </a:solidFill>
                          <a:latin typeface="Times New Roman" panose="02020603050405020304" pitchFamily="18" charset="0"/>
                          <a:cs typeface="Times New Roman" panose="02020603050405020304" pitchFamily="18" charset="0"/>
                        </a:rPr>
                        <a:t>dựng</a:t>
                      </a:r>
                      <a:r>
                        <a:rPr lang="en-US" altLang="ko-KR" sz="3200" b="1" baseline="0" dirty="0" smtClean="0">
                          <a:solidFill>
                            <a:schemeClr val="bg1"/>
                          </a:solidFill>
                          <a:latin typeface="Times New Roman" panose="02020603050405020304" pitchFamily="18" charset="0"/>
                          <a:cs typeface="Times New Roman" panose="02020603050405020304" pitchFamily="18" charset="0"/>
                        </a:rPr>
                        <a:t> </a:t>
                      </a:r>
                      <a:r>
                        <a:rPr lang="en-US" altLang="ko-KR" sz="3200" b="1" baseline="0" dirty="0" err="1" smtClean="0">
                          <a:solidFill>
                            <a:schemeClr val="bg1"/>
                          </a:solidFill>
                          <a:latin typeface="Times New Roman" panose="02020603050405020304" pitchFamily="18" charset="0"/>
                          <a:cs typeface="Times New Roman" panose="02020603050405020304" pitchFamily="18" charset="0"/>
                        </a:rPr>
                        <a:t>trường</a:t>
                      </a:r>
                      <a:r>
                        <a:rPr lang="en-US" altLang="ko-KR" sz="3200" b="1" baseline="0" dirty="0" smtClean="0">
                          <a:solidFill>
                            <a:schemeClr val="bg1"/>
                          </a:solidFill>
                          <a:latin typeface="Times New Roman" panose="02020603050405020304" pitchFamily="18" charset="0"/>
                          <a:cs typeface="Times New Roman" panose="02020603050405020304" pitchFamily="18" charset="0"/>
                        </a:rPr>
                        <a:t> </a:t>
                      </a:r>
                      <a:r>
                        <a:rPr lang="en-US" altLang="ko-KR" sz="3200" b="1" baseline="0" dirty="0" err="1" smtClean="0">
                          <a:solidFill>
                            <a:schemeClr val="bg1"/>
                          </a:solidFill>
                          <a:latin typeface="Times New Roman" panose="02020603050405020304" pitchFamily="18" charset="0"/>
                          <a:cs typeface="Times New Roman" panose="02020603050405020304" pitchFamily="18" charset="0"/>
                        </a:rPr>
                        <a:t>học</a:t>
                      </a:r>
                      <a:r>
                        <a:rPr lang="en-US" altLang="ko-KR" sz="3200" b="1" baseline="0" dirty="0" smtClean="0">
                          <a:solidFill>
                            <a:schemeClr val="bg1"/>
                          </a:solidFill>
                          <a:latin typeface="Times New Roman" panose="02020603050405020304" pitchFamily="18" charset="0"/>
                          <a:cs typeface="Times New Roman" panose="02020603050405020304" pitchFamily="18" charset="0"/>
                        </a:rPr>
                        <a:t> an </a:t>
                      </a:r>
                      <a:r>
                        <a:rPr lang="en-US" altLang="ko-KR" sz="3200" b="1" baseline="0" dirty="0" err="1" smtClean="0">
                          <a:solidFill>
                            <a:schemeClr val="bg1"/>
                          </a:solidFill>
                          <a:latin typeface="Times New Roman" panose="02020603050405020304" pitchFamily="18" charset="0"/>
                          <a:cs typeface="Times New Roman" panose="02020603050405020304" pitchFamily="18" charset="0"/>
                        </a:rPr>
                        <a:t>toàn</a:t>
                      </a:r>
                      <a:r>
                        <a:rPr lang="en-US" altLang="ko-KR" sz="3200" b="1" baseline="0" dirty="0" smtClean="0">
                          <a:solidFill>
                            <a:schemeClr val="bg1"/>
                          </a:solidFill>
                          <a:latin typeface="Times New Roman" panose="02020603050405020304" pitchFamily="18" charset="0"/>
                          <a:cs typeface="Times New Roman" panose="02020603050405020304" pitchFamily="18" charset="0"/>
                        </a:rPr>
                        <a:t>, </a:t>
                      </a:r>
                      <a:r>
                        <a:rPr lang="en-US" altLang="ko-KR" sz="3200" b="1" baseline="0" dirty="0" err="1" smtClean="0">
                          <a:solidFill>
                            <a:schemeClr val="bg1"/>
                          </a:solidFill>
                          <a:latin typeface="Times New Roman" panose="02020603050405020304" pitchFamily="18" charset="0"/>
                          <a:cs typeface="Times New Roman" panose="02020603050405020304" pitchFamily="18" charset="0"/>
                        </a:rPr>
                        <a:t>phòng</a:t>
                      </a:r>
                      <a:r>
                        <a:rPr lang="en-US" altLang="ko-KR" sz="3200" b="1" baseline="0" dirty="0" smtClean="0">
                          <a:solidFill>
                            <a:schemeClr val="bg1"/>
                          </a:solidFill>
                          <a:latin typeface="Times New Roman" panose="02020603050405020304" pitchFamily="18" charset="0"/>
                          <a:cs typeface="Times New Roman" panose="02020603050405020304" pitchFamily="18" charset="0"/>
                        </a:rPr>
                        <a:t> </a:t>
                      </a:r>
                      <a:r>
                        <a:rPr lang="en-US" altLang="ko-KR" sz="3200" b="1" baseline="0" dirty="0" err="1" smtClean="0">
                          <a:solidFill>
                            <a:schemeClr val="bg1"/>
                          </a:solidFill>
                          <a:latin typeface="Times New Roman" panose="02020603050405020304" pitchFamily="18" charset="0"/>
                          <a:cs typeface="Times New Roman" panose="02020603050405020304" pitchFamily="18" charset="0"/>
                        </a:rPr>
                        <a:t>chống</a:t>
                      </a:r>
                      <a:r>
                        <a:rPr lang="en-US" altLang="ko-KR" sz="3200" b="1" baseline="0" dirty="0" smtClean="0">
                          <a:solidFill>
                            <a:schemeClr val="bg1"/>
                          </a:solidFill>
                          <a:latin typeface="Times New Roman" panose="02020603050405020304" pitchFamily="18" charset="0"/>
                          <a:cs typeface="Times New Roman" panose="02020603050405020304" pitchFamily="18" charset="0"/>
                        </a:rPr>
                        <a:t> </a:t>
                      </a:r>
                      <a:r>
                        <a:rPr lang="en-US" altLang="ko-KR" sz="3200" b="1" baseline="0" dirty="0" err="1" smtClean="0">
                          <a:solidFill>
                            <a:schemeClr val="bg1"/>
                          </a:solidFill>
                          <a:latin typeface="Times New Roman" panose="02020603050405020304" pitchFamily="18" charset="0"/>
                          <a:cs typeface="Times New Roman" panose="02020603050405020304" pitchFamily="18" charset="0"/>
                        </a:rPr>
                        <a:t>bạo</a:t>
                      </a:r>
                      <a:r>
                        <a:rPr lang="en-US" altLang="ko-KR" sz="3200" b="1" baseline="0" dirty="0" smtClean="0">
                          <a:solidFill>
                            <a:schemeClr val="bg1"/>
                          </a:solidFill>
                          <a:latin typeface="Times New Roman" panose="02020603050405020304" pitchFamily="18" charset="0"/>
                          <a:cs typeface="Times New Roman" panose="02020603050405020304" pitchFamily="18" charset="0"/>
                        </a:rPr>
                        <a:t> </a:t>
                      </a:r>
                      <a:r>
                        <a:rPr lang="en-US" altLang="ko-KR" sz="3200" b="1" baseline="0" dirty="0" err="1" smtClean="0">
                          <a:solidFill>
                            <a:schemeClr val="bg1"/>
                          </a:solidFill>
                          <a:latin typeface="Times New Roman" panose="02020603050405020304" pitchFamily="18" charset="0"/>
                          <a:cs typeface="Times New Roman" panose="02020603050405020304" pitchFamily="18" charset="0"/>
                        </a:rPr>
                        <a:t>lực</a:t>
                      </a:r>
                      <a:r>
                        <a:rPr lang="en-US" altLang="ko-KR" sz="3200" b="1" baseline="0" dirty="0" smtClean="0">
                          <a:solidFill>
                            <a:schemeClr val="bg1"/>
                          </a:solidFill>
                          <a:latin typeface="Times New Roman" panose="02020603050405020304" pitchFamily="18" charset="0"/>
                          <a:cs typeface="Times New Roman" panose="02020603050405020304" pitchFamily="18" charset="0"/>
                        </a:rPr>
                        <a:t> </a:t>
                      </a:r>
                      <a:r>
                        <a:rPr lang="en-US" altLang="ko-KR" sz="3200" b="1" baseline="0" dirty="0" err="1" smtClean="0">
                          <a:solidFill>
                            <a:schemeClr val="bg1"/>
                          </a:solidFill>
                          <a:latin typeface="Times New Roman" panose="02020603050405020304" pitchFamily="18" charset="0"/>
                          <a:cs typeface="Times New Roman" panose="02020603050405020304" pitchFamily="18" charset="0"/>
                        </a:rPr>
                        <a:t>học</a:t>
                      </a:r>
                      <a:r>
                        <a:rPr lang="en-US" altLang="ko-KR" sz="3200" b="1" baseline="0" dirty="0" smtClean="0">
                          <a:solidFill>
                            <a:schemeClr val="bg1"/>
                          </a:solidFill>
                          <a:latin typeface="Times New Roman" panose="02020603050405020304" pitchFamily="18" charset="0"/>
                          <a:cs typeface="Times New Roman" panose="02020603050405020304" pitchFamily="18" charset="0"/>
                        </a:rPr>
                        <a:t> </a:t>
                      </a:r>
                      <a:r>
                        <a:rPr lang="en-US" altLang="ko-KR" sz="3200" b="1" baseline="0" dirty="0" err="1" smtClean="0">
                          <a:solidFill>
                            <a:schemeClr val="bg1"/>
                          </a:solidFill>
                          <a:latin typeface="Times New Roman" panose="02020603050405020304" pitchFamily="18" charset="0"/>
                          <a:cs typeface="Times New Roman" panose="02020603050405020304" pitchFamily="18" charset="0"/>
                        </a:rPr>
                        <a:t>đường</a:t>
                      </a:r>
                      <a:endParaRPr lang="ko-KR" altLang="en-US" sz="3200" b="1" dirty="0">
                        <a:solidFill>
                          <a:schemeClr val="bg1"/>
                        </a:solidFill>
                        <a:latin typeface="Times New Roman" panose="02020603050405020304" pitchFamily="18" charset="0"/>
                        <a:cs typeface="Times New Roman"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5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9" name="Table 8">
            <a:extLst>
              <a:ext uri="{FF2B5EF4-FFF2-40B4-BE49-F238E27FC236}">
                <a16:creationId xmlns:a16="http://schemas.microsoft.com/office/drawing/2014/main" xmlns="" id="{2DB795D8-FC56-4C4D-BC30-18C59FBF7BB3}"/>
              </a:ext>
            </a:extLst>
          </p:cNvPr>
          <p:cNvGraphicFramePr>
            <a:graphicFrameLocks noGrp="1"/>
          </p:cNvGraphicFramePr>
          <p:nvPr>
            <p:extLst>
              <p:ext uri="{D42A27DB-BD31-4B8C-83A1-F6EECF244321}">
                <p14:modId xmlns:p14="http://schemas.microsoft.com/office/powerpoint/2010/main" val="15262895"/>
              </p:ext>
            </p:extLst>
          </p:nvPr>
        </p:nvGraphicFramePr>
        <p:xfrm>
          <a:off x="1879600" y="1995552"/>
          <a:ext cx="2959111" cy="3612113"/>
        </p:xfrm>
        <a:graphic>
          <a:graphicData uri="http://schemas.openxmlformats.org/drawingml/2006/table">
            <a:tbl>
              <a:tblPr firstRow="1" bandRow="1">
                <a:tableStyleId>{5940675A-B579-460E-94D1-54222C63F5DA}</a:tableStyleId>
              </a:tblPr>
              <a:tblGrid>
                <a:gridCol w="298380">
                  <a:extLst>
                    <a:ext uri="{9D8B030D-6E8A-4147-A177-3AD203B41FA5}">
                      <a16:colId xmlns:a16="http://schemas.microsoft.com/office/drawing/2014/main" xmlns="" val="20000"/>
                    </a:ext>
                  </a:extLst>
                </a:gridCol>
                <a:gridCol w="2386813">
                  <a:extLst>
                    <a:ext uri="{9D8B030D-6E8A-4147-A177-3AD203B41FA5}">
                      <a16:colId xmlns:a16="http://schemas.microsoft.com/office/drawing/2014/main" xmlns="" val="20001"/>
                    </a:ext>
                  </a:extLst>
                </a:gridCol>
                <a:gridCol w="273918">
                  <a:extLst>
                    <a:ext uri="{9D8B030D-6E8A-4147-A177-3AD203B41FA5}">
                      <a16:colId xmlns:a16="http://schemas.microsoft.com/office/drawing/2014/main" xmlns="" val="20002"/>
                    </a:ext>
                  </a:extLst>
                </a:gridCol>
              </a:tblGrid>
              <a:tr h="4451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200" b="1" dirty="0">
                        <a:solidFill>
                          <a:srgbClr val="76B1D1"/>
                        </a:solidFill>
                        <a:latin typeface="Times" panose="02020603050405020304" pitchFamily="18" charset="0"/>
                        <a:cs typeface="Times"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200" b="1" dirty="0">
                        <a:solidFill>
                          <a:schemeClr val="bg1"/>
                        </a:solidFill>
                        <a:latin typeface="Times" panose="02020603050405020304" pitchFamily="18" charset="0"/>
                        <a:cs typeface="Times"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200" b="1" dirty="0">
                        <a:solidFill>
                          <a:srgbClr val="76B1D1"/>
                        </a:solidFill>
                        <a:latin typeface="Times" panose="02020603050405020304" pitchFamily="18" charset="0"/>
                        <a:cs typeface="Times"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80511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200" b="1" dirty="0">
                        <a:solidFill>
                          <a:srgbClr val="76B1D1"/>
                        </a:solidFill>
                        <a:latin typeface="Times" panose="02020603050405020304" pitchFamily="18" charset="0"/>
                        <a:cs typeface="Times"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200" b="1" dirty="0" smtClean="0">
                          <a:solidFill>
                            <a:schemeClr val="bg1"/>
                          </a:solidFill>
                          <a:latin typeface="Times" panose="02020603050405020304" pitchFamily="18" charset="0"/>
                          <a:cs typeface="Times" panose="02020603050405020304" pitchFamily="18" charset="0"/>
                        </a:rPr>
                        <a:t>8</a:t>
                      </a:r>
                      <a:endParaRPr lang="ko-KR" altLang="en-US" sz="3200" b="1" dirty="0">
                        <a:solidFill>
                          <a:schemeClr val="bg1"/>
                        </a:solidFill>
                        <a:latin typeface="Times" panose="02020603050405020304" pitchFamily="18" charset="0"/>
                        <a:cs typeface="Times"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200" b="1" dirty="0">
                        <a:solidFill>
                          <a:srgbClr val="76B1D1"/>
                        </a:solidFill>
                        <a:latin typeface="Times" panose="02020603050405020304" pitchFamily="18" charset="0"/>
                        <a:cs typeface="Times"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22787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200" b="1" dirty="0">
                        <a:solidFill>
                          <a:srgbClr val="76B1D1"/>
                        </a:solidFill>
                        <a:latin typeface="Times" panose="02020603050405020304" pitchFamily="18" charset="0"/>
                        <a:cs typeface="Times"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200" b="1" dirty="0" err="1" smtClean="0">
                          <a:solidFill>
                            <a:schemeClr val="bg1"/>
                          </a:solidFill>
                          <a:latin typeface="Times" panose="02020603050405020304" pitchFamily="18" charset="0"/>
                          <a:cs typeface="Times" panose="02020603050405020304" pitchFamily="18" charset="0"/>
                        </a:rPr>
                        <a:t>Xây</a:t>
                      </a:r>
                      <a:r>
                        <a:rPr lang="en-US" altLang="ko-KR" sz="3200" b="1" baseline="0" dirty="0" smtClean="0">
                          <a:solidFill>
                            <a:schemeClr val="bg1"/>
                          </a:solidFill>
                          <a:latin typeface="Times" panose="02020603050405020304" pitchFamily="18" charset="0"/>
                          <a:cs typeface="Times" panose="02020603050405020304" pitchFamily="18" charset="0"/>
                        </a:rPr>
                        <a:t> </a:t>
                      </a:r>
                      <a:r>
                        <a:rPr lang="en-US" altLang="ko-KR" sz="3200" b="1" baseline="0" dirty="0" err="1" smtClean="0">
                          <a:solidFill>
                            <a:schemeClr val="bg1"/>
                          </a:solidFill>
                          <a:latin typeface="Times" panose="02020603050405020304" pitchFamily="18" charset="0"/>
                          <a:cs typeface="Times" panose="02020603050405020304" pitchFamily="18" charset="0"/>
                        </a:rPr>
                        <a:t>dựng</a:t>
                      </a:r>
                      <a:r>
                        <a:rPr lang="en-US" altLang="ko-KR" sz="3200" b="1" baseline="0" dirty="0" smtClean="0">
                          <a:solidFill>
                            <a:schemeClr val="bg1"/>
                          </a:solidFill>
                          <a:latin typeface="Times" panose="02020603050405020304" pitchFamily="18" charset="0"/>
                          <a:cs typeface="Times" panose="02020603050405020304" pitchFamily="18" charset="0"/>
                        </a:rPr>
                        <a:t> </a:t>
                      </a:r>
                      <a:r>
                        <a:rPr lang="en-US" altLang="ko-KR" sz="3200" b="1" baseline="0" dirty="0" err="1" smtClean="0">
                          <a:solidFill>
                            <a:schemeClr val="bg1"/>
                          </a:solidFill>
                          <a:latin typeface="Times" panose="02020603050405020304" pitchFamily="18" charset="0"/>
                          <a:cs typeface="Times" panose="02020603050405020304" pitchFamily="18" charset="0"/>
                        </a:rPr>
                        <a:t>văn</a:t>
                      </a:r>
                      <a:r>
                        <a:rPr lang="en-US" altLang="ko-KR" sz="3200" b="1" baseline="0" dirty="0" smtClean="0">
                          <a:solidFill>
                            <a:schemeClr val="bg1"/>
                          </a:solidFill>
                          <a:latin typeface="Times" panose="02020603050405020304" pitchFamily="18" charset="0"/>
                          <a:cs typeface="Times" panose="02020603050405020304" pitchFamily="18" charset="0"/>
                        </a:rPr>
                        <a:t> </a:t>
                      </a:r>
                      <a:r>
                        <a:rPr lang="en-US" altLang="ko-KR" sz="3200" b="1" baseline="0" dirty="0" err="1" smtClean="0">
                          <a:solidFill>
                            <a:schemeClr val="bg1"/>
                          </a:solidFill>
                          <a:latin typeface="Times" panose="02020603050405020304" pitchFamily="18" charset="0"/>
                          <a:cs typeface="Times" panose="02020603050405020304" pitchFamily="18" charset="0"/>
                        </a:rPr>
                        <a:t>hóa</a:t>
                      </a:r>
                      <a:r>
                        <a:rPr lang="en-US" altLang="ko-KR" sz="3200" b="1" baseline="0" dirty="0" smtClean="0">
                          <a:solidFill>
                            <a:schemeClr val="bg1"/>
                          </a:solidFill>
                          <a:latin typeface="Times" panose="02020603050405020304" pitchFamily="18" charset="0"/>
                          <a:cs typeface="Times" panose="02020603050405020304" pitchFamily="18" charset="0"/>
                        </a:rPr>
                        <a:t> </a:t>
                      </a:r>
                      <a:r>
                        <a:rPr lang="en-US" altLang="ko-KR" sz="3200" b="1" baseline="0" dirty="0" err="1" smtClean="0">
                          <a:solidFill>
                            <a:schemeClr val="bg1"/>
                          </a:solidFill>
                          <a:latin typeface="Times" panose="02020603050405020304" pitchFamily="18" charset="0"/>
                          <a:cs typeface="Times" panose="02020603050405020304" pitchFamily="18" charset="0"/>
                        </a:rPr>
                        <a:t>nhà</a:t>
                      </a:r>
                      <a:r>
                        <a:rPr lang="en-US" altLang="ko-KR" sz="3200" b="1" baseline="0" dirty="0" smtClean="0">
                          <a:solidFill>
                            <a:schemeClr val="bg1"/>
                          </a:solidFill>
                          <a:latin typeface="Times" panose="02020603050405020304" pitchFamily="18" charset="0"/>
                          <a:cs typeface="Times" panose="02020603050405020304" pitchFamily="18" charset="0"/>
                        </a:rPr>
                        <a:t> </a:t>
                      </a:r>
                      <a:r>
                        <a:rPr lang="en-US" altLang="ko-KR" sz="3200" b="1" baseline="0" dirty="0" err="1" smtClean="0">
                          <a:solidFill>
                            <a:schemeClr val="bg1"/>
                          </a:solidFill>
                          <a:latin typeface="Times" panose="02020603050405020304" pitchFamily="18" charset="0"/>
                          <a:cs typeface="Times" panose="02020603050405020304" pitchFamily="18" charset="0"/>
                        </a:rPr>
                        <a:t>trường</a:t>
                      </a:r>
                      <a:endParaRPr lang="ko-KR" altLang="en-US" sz="3200" b="1" dirty="0">
                        <a:solidFill>
                          <a:schemeClr val="bg1"/>
                        </a:solidFill>
                        <a:latin typeface="Times" panose="02020603050405020304" pitchFamily="18" charset="0"/>
                        <a:cs typeface="Times"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200" b="1" dirty="0">
                        <a:solidFill>
                          <a:srgbClr val="76B1D1"/>
                        </a:solidFill>
                        <a:latin typeface="Times" panose="02020603050405020304" pitchFamily="18" charset="0"/>
                        <a:cs typeface="Times" panose="02020603050405020304" pitchFamily="18"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pSp>
        <p:nvGrpSpPr>
          <p:cNvPr id="31" name="그룹 30">
            <a:extLst>
              <a:ext uri="{FF2B5EF4-FFF2-40B4-BE49-F238E27FC236}">
                <a16:creationId xmlns:a16="http://schemas.microsoft.com/office/drawing/2014/main" xmlns="" id="{A4D52A82-0321-43A6-B25E-7EAD71EC0C4F}"/>
              </a:ext>
            </a:extLst>
          </p:cNvPr>
          <p:cNvGrpSpPr>
            <a:grpSpLocks noChangeAspect="1"/>
          </p:cNvGrpSpPr>
          <p:nvPr/>
        </p:nvGrpSpPr>
        <p:grpSpPr>
          <a:xfrm rot="1801412">
            <a:off x="4348455" y="1422421"/>
            <a:ext cx="639631" cy="336045"/>
            <a:chOff x="5009213" y="4726700"/>
            <a:chExt cx="538826" cy="283085"/>
          </a:xfrm>
          <a:solidFill>
            <a:schemeClr val="accent1"/>
          </a:solidFill>
        </p:grpSpPr>
        <p:sp>
          <p:nvSpPr>
            <p:cNvPr id="32" name="자유형: 도형 31">
              <a:extLst>
                <a:ext uri="{FF2B5EF4-FFF2-40B4-BE49-F238E27FC236}">
                  <a16:creationId xmlns:a16="http://schemas.microsoft.com/office/drawing/2014/main" xmlns="" id="{DCBB9F15-621C-48FE-B813-371FAC4B4F40}"/>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33" name="자유형: 도형 32">
              <a:extLst>
                <a:ext uri="{FF2B5EF4-FFF2-40B4-BE49-F238E27FC236}">
                  <a16:creationId xmlns:a16="http://schemas.microsoft.com/office/drawing/2014/main" xmlns="" id="{DA04B006-12CF-423A-AAFB-1FEF5ED104A2}"/>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grpSp>
      <p:grpSp>
        <p:nvGrpSpPr>
          <p:cNvPr id="34" name="그룹 33">
            <a:extLst>
              <a:ext uri="{FF2B5EF4-FFF2-40B4-BE49-F238E27FC236}">
                <a16:creationId xmlns:a16="http://schemas.microsoft.com/office/drawing/2014/main" xmlns="" id="{16B68F65-D524-4184-84DC-4F18470E8B7A}"/>
              </a:ext>
            </a:extLst>
          </p:cNvPr>
          <p:cNvGrpSpPr>
            <a:grpSpLocks noChangeAspect="1"/>
          </p:cNvGrpSpPr>
          <p:nvPr/>
        </p:nvGrpSpPr>
        <p:grpSpPr>
          <a:xfrm rot="1800000">
            <a:off x="7645373" y="1422342"/>
            <a:ext cx="639631" cy="336045"/>
            <a:chOff x="5009213" y="4726700"/>
            <a:chExt cx="538826" cy="283085"/>
          </a:xfrm>
          <a:solidFill>
            <a:schemeClr val="accent2"/>
          </a:solidFill>
        </p:grpSpPr>
        <p:sp>
          <p:nvSpPr>
            <p:cNvPr id="35" name="자유형: 도형 34">
              <a:extLst>
                <a:ext uri="{FF2B5EF4-FFF2-40B4-BE49-F238E27FC236}">
                  <a16:creationId xmlns:a16="http://schemas.microsoft.com/office/drawing/2014/main" xmlns="" id="{7133B1AB-5C79-41EE-8274-A5DB4520284B}"/>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36" name="자유형: 도형 35">
              <a:extLst>
                <a:ext uri="{FF2B5EF4-FFF2-40B4-BE49-F238E27FC236}">
                  <a16:creationId xmlns:a16="http://schemas.microsoft.com/office/drawing/2014/main" xmlns="" id="{886587B0-9847-4308-AEEE-4BB9EA752C2A}"/>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grpSp>
      <p:grpSp>
        <p:nvGrpSpPr>
          <p:cNvPr id="37" name="그룹 36">
            <a:extLst>
              <a:ext uri="{FF2B5EF4-FFF2-40B4-BE49-F238E27FC236}">
                <a16:creationId xmlns:a16="http://schemas.microsoft.com/office/drawing/2014/main" xmlns="" id="{C6594156-D60F-4FB4-A444-F43DB15E742A}"/>
              </a:ext>
            </a:extLst>
          </p:cNvPr>
          <p:cNvGrpSpPr>
            <a:grpSpLocks noChangeAspect="1"/>
          </p:cNvGrpSpPr>
          <p:nvPr/>
        </p:nvGrpSpPr>
        <p:grpSpPr>
          <a:xfrm rot="1800000">
            <a:off x="10662890" y="1422342"/>
            <a:ext cx="639631" cy="336045"/>
            <a:chOff x="5009213" y="4726700"/>
            <a:chExt cx="538826" cy="283085"/>
          </a:xfrm>
          <a:solidFill>
            <a:schemeClr val="accent3"/>
          </a:solidFill>
        </p:grpSpPr>
        <p:sp>
          <p:nvSpPr>
            <p:cNvPr id="38" name="자유형: 도형 37">
              <a:extLst>
                <a:ext uri="{FF2B5EF4-FFF2-40B4-BE49-F238E27FC236}">
                  <a16:creationId xmlns:a16="http://schemas.microsoft.com/office/drawing/2014/main" xmlns="" id="{1BE9BBC4-F181-4D3B-9C69-8BB2953109E8}"/>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39" name="자유형: 도형 38">
              <a:extLst>
                <a:ext uri="{FF2B5EF4-FFF2-40B4-BE49-F238E27FC236}">
                  <a16:creationId xmlns:a16="http://schemas.microsoft.com/office/drawing/2014/main" xmlns="" id="{27D4EB3A-F48B-4705-A804-F23B59B93A33}"/>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2867875"/>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9"/>
          <p:cNvSpPr>
            <a:spLocks noChangeArrowheads="1"/>
          </p:cNvSpPr>
          <p:nvPr/>
        </p:nvSpPr>
        <p:spPr bwMode="auto">
          <a:xfrm>
            <a:off x="0" y="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8" name="AutoShape 8"/>
          <p:cNvSpPr>
            <a:spLocks noChangeArrowheads="1"/>
          </p:cNvSpPr>
          <p:nvPr/>
        </p:nvSpPr>
        <p:spPr bwMode="auto">
          <a:xfrm>
            <a:off x="2378422" y="2056189"/>
            <a:ext cx="2165280" cy="3874711"/>
          </a:xfrm>
          <a:prstGeom prst="roundRect">
            <a:avLst>
              <a:gd name="adj" fmla="val 4690"/>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19" name="AutoShape 9"/>
          <p:cNvSpPr>
            <a:spLocks noChangeArrowheads="1"/>
          </p:cNvSpPr>
          <p:nvPr/>
        </p:nvSpPr>
        <p:spPr bwMode="gray">
          <a:xfrm>
            <a:off x="2283590" y="1797629"/>
            <a:ext cx="2354944" cy="287338"/>
          </a:xfrm>
          <a:prstGeom prst="roundRect">
            <a:avLst>
              <a:gd name="adj" fmla="val 50000"/>
            </a:avLst>
          </a:prstGeom>
          <a:gradFill rotWithShape="1">
            <a:gsLst>
              <a:gs pos="0">
                <a:srgbClr val="33CC33"/>
              </a:gs>
              <a:gs pos="100000">
                <a:srgbClr val="185E1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0" name="AutoShape 12"/>
          <p:cNvSpPr>
            <a:spLocks noChangeArrowheads="1"/>
          </p:cNvSpPr>
          <p:nvPr/>
        </p:nvSpPr>
        <p:spPr bwMode="auto">
          <a:xfrm>
            <a:off x="4779694" y="1578419"/>
            <a:ext cx="1923007" cy="4208019"/>
          </a:xfrm>
          <a:prstGeom prst="roundRect">
            <a:avLst>
              <a:gd name="adj" fmla="val 4690"/>
            </a:avLst>
          </a:prstGeom>
          <a:noFill/>
          <a:ln w="57150">
            <a:solidFill>
              <a:srgbClr val="4B71DD"/>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1" name="Freeform 20"/>
          <p:cNvSpPr>
            <a:spLocks/>
          </p:cNvSpPr>
          <p:nvPr/>
        </p:nvSpPr>
        <p:spPr bwMode="gray">
          <a:xfrm>
            <a:off x="1698582" y="1289050"/>
            <a:ext cx="1466850" cy="1157288"/>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E8D4C">
                  <a:alpha val="32001"/>
                </a:srgbClr>
              </a:gs>
              <a:gs pos="100000">
                <a:srgbClr val="EC823A"/>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6" name="Freeform 45"/>
          <p:cNvSpPr>
            <a:spLocks/>
          </p:cNvSpPr>
          <p:nvPr/>
        </p:nvSpPr>
        <p:spPr bwMode="gray">
          <a:xfrm>
            <a:off x="3504875" y="1016000"/>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17A217">
                  <a:alpha val="32001"/>
                </a:srgbClr>
              </a:gs>
              <a:gs pos="100000">
                <a:srgbClr val="009900"/>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7" name="AutoShape 13"/>
          <p:cNvSpPr>
            <a:spLocks noChangeArrowheads="1"/>
          </p:cNvSpPr>
          <p:nvPr/>
        </p:nvSpPr>
        <p:spPr bwMode="gray">
          <a:xfrm>
            <a:off x="4842228" y="1462840"/>
            <a:ext cx="1863725" cy="287337"/>
          </a:xfrm>
          <a:prstGeom prst="roundRect">
            <a:avLst>
              <a:gd name="adj" fmla="val 50000"/>
            </a:avLst>
          </a:prstGeom>
          <a:gradFill rotWithShape="1">
            <a:gsLst>
              <a:gs pos="0">
                <a:srgbClr val="6D8CE5"/>
              </a:gs>
              <a:gs pos="100000">
                <a:srgbClr val="32416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grpSp>
        <p:nvGrpSpPr>
          <p:cNvPr id="30" name="Group 29"/>
          <p:cNvGrpSpPr>
            <a:grpSpLocks/>
          </p:cNvGrpSpPr>
          <p:nvPr/>
        </p:nvGrpSpPr>
        <p:grpSpPr bwMode="auto">
          <a:xfrm>
            <a:off x="482335" y="2373473"/>
            <a:ext cx="1721043" cy="4366961"/>
            <a:chOff x="441" y="1852"/>
            <a:chExt cx="1581" cy="2286"/>
          </a:xfrm>
        </p:grpSpPr>
        <p:sp>
          <p:nvSpPr>
            <p:cNvPr id="31" name="AutoShape 4"/>
            <p:cNvSpPr>
              <a:spLocks noChangeArrowheads="1"/>
            </p:cNvSpPr>
            <p:nvPr/>
          </p:nvSpPr>
          <p:spPr bwMode="auto">
            <a:xfrm>
              <a:off x="441" y="1942"/>
              <a:ext cx="1581" cy="2196"/>
            </a:xfrm>
            <a:prstGeom prst="roundRect">
              <a:avLst>
                <a:gd name="adj" fmla="val 4690"/>
              </a:avLst>
            </a:prstGeom>
            <a:noFill/>
            <a:ln w="57150">
              <a:solidFill>
                <a:srgbClr val="EC823A"/>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2" name="AutoShape 5"/>
            <p:cNvSpPr>
              <a:spLocks noChangeArrowheads="1"/>
            </p:cNvSpPr>
            <p:nvPr/>
          </p:nvSpPr>
          <p:spPr bwMode="gray">
            <a:xfrm>
              <a:off x="712" y="1852"/>
              <a:ext cx="1174" cy="181"/>
            </a:xfrm>
            <a:prstGeom prst="roundRect">
              <a:avLst>
                <a:gd name="adj" fmla="val 50000"/>
              </a:avLst>
            </a:prstGeom>
            <a:gradFill rotWithShape="1">
              <a:gsLst>
                <a:gs pos="0">
                  <a:srgbClr val="FF6600"/>
                </a:gs>
                <a:gs pos="50000">
                  <a:srgbClr val="FFA76C"/>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3" name="AutoShape 6"/>
            <p:cNvSpPr>
              <a:spLocks noChangeArrowheads="1"/>
            </p:cNvSpPr>
            <p:nvPr/>
          </p:nvSpPr>
          <p:spPr bwMode="auto">
            <a:xfrm flipH="1">
              <a:off x="1773" y="1897"/>
              <a:ext cx="45"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4" name="AutoShape 7"/>
            <p:cNvSpPr>
              <a:spLocks noChangeArrowheads="1"/>
            </p:cNvSpPr>
            <p:nvPr/>
          </p:nvSpPr>
          <p:spPr bwMode="auto">
            <a:xfrm flipH="1">
              <a:off x="776" y="1897"/>
              <a:ext cx="46"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grpSp>
      <p:sp>
        <p:nvSpPr>
          <p:cNvPr id="37" name="Frame 36"/>
          <p:cNvSpPr/>
          <p:nvPr/>
        </p:nvSpPr>
        <p:spPr>
          <a:xfrm>
            <a:off x="7018655" y="1162572"/>
            <a:ext cx="5131986" cy="3738041"/>
          </a:xfrm>
          <a:prstGeom prst="frame">
            <a:avLst>
              <a:gd name="adj1" fmla="val 1918"/>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2400">
              <a:solidFill>
                <a:schemeClr val="tx1"/>
              </a:solidFill>
              <a:latin typeface="Times New Roman" pitchFamily="18" charset="0"/>
              <a:cs typeface="Times New Roman" pitchFamily="18" charset="0"/>
            </a:endParaRPr>
          </a:p>
        </p:txBody>
      </p:sp>
      <p:sp>
        <p:nvSpPr>
          <p:cNvPr id="41" name="TextBox 40"/>
          <p:cNvSpPr txBox="1"/>
          <p:nvPr/>
        </p:nvSpPr>
        <p:spPr>
          <a:xfrm>
            <a:off x="7153379" y="1289049"/>
            <a:ext cx="4798673" cy="665712"/>
          </a:xfrm>
          <a:prstGeom prst="rect">
            <a:avLst/>
          </a:prstGeom>
          <a:noFill/>
        </p:spPr>
        <p:txBody>
          <a:bodyPr wrap="square" rtlCol="0">
            <a:spAutoFit/>
          </a:bodyPr>
          <a:lstStyle/>
          <a:p>
            <a:r>
              <a:rPr lang="en-US" altLang="ko-KR" sz="2800" b="1" dirty="0" err="1" smtClean="0">
                <a:solidFill>
                  <a:schemeClr val="accent2"/>
                </a:solidFill>
                <a:latin typeface="Times New Roman" pitchFamily="18" charset="0"/>
                <a:cs typeface="Times New Roman" pitchFamily="18" charset="0"/>
              </a:rPr>
              <a:t>Thực</a:t>
            </a:r>
            <a:r>
              <a:rPr lang="en-US" altLang="ko-KR" sz="2800" b="1" dirty="0" smtClean="0">
                <a:solidFill>
                  <a:schemeClr val="accent2"/>
                </a:solidFill>
                <a:latin typeface="Times New Roman" pitchFamily="18" charset="0"/>
                <a:cs typeface="Times New Roman" pitchFamily="18" charset="0"/>
              </a:rPr>
              <a:t> </a:t>
            </a:r>
            <a:r>
              <a:rPr lang="en-US" altLang="ko-KR" sz="2800" b="1" dirty="0" err="1" smtClean="0">
                <a:solidFill>
                  <a:schemeClr val="accent2"/>
                </a:solidFill>
                <a:latin typeface="Times New Roman" pitchFamily="18" charset="0"/>
                <a:cs typeface="Times New Roman" pitchFamily="18" charset="0"/>
              </a:rPr>
              <a:t>tế</a:t>
            </a:r>
            <a:endParaRPr lang="ko-KR" altLang="en-US" sz="2800" b="1" dirty="0">
              <a:solidFill>
                <a:schemeClr val="accent2"/>
              </a:solidFill>
              <a:latin typeface="Times New Roman" pitchFamily="18" charset="0"/>
              <a:cs typeface="Times New Roman" pitchFamily="18" charset="0"/>
            </a:endParaRPr>
          </a:p>
        </p:txBody>
      </p:sp>
      <p:sp>
        <p:nvSpPr>
          <p:cNvPr id="27" name="Text Placeholder 1"/>
          <p:cNvSpPr>
            <a:spLocks noGrp="1"/>
          </p:cNvSpPr>
          <p:nvPr>
            <p:ph type="body" sz="quarter" idx="10"/>
          </p:nvPr>
        </p:nvSpPr>
        <p:spPr>
          <a:xfrm>
            <a:off x="2142699" y="134168"/>
            <a:ext cx="9962869" cy="875766"/>
          </a:xfrm>
          <a:prstGeom prst="rect">
            <a:avLst/>
          </a:prstGeom>
        </p:spPr>
        <p:txBody>
          <a:bodyPr>
            <a:noAutofit/>
          </a:bodyPr>
          <a:lstStyle/>
          <a:p>
            <a:r>
              <a:rPr lang="en-US" altLang="ko-KR" sz="3200" b="1" dirty="0" smtClean="0">
                <a:solidFill>
                  <a:srgbClr val="FF0000"/>
                </a:solidFill>
                <a:latin typeface="Times New Roman" pitchFamily="18" charset="0"/>
                <a:cs typeface="Times New Roman" pitchFamily="18" charset="0"/>
              </a:rPr>
              <a:t>TIÊU CHÍ 8: </a:t>
            </a:r>
            <a:r>
              <a:rPr lang="en-US" altLang="ko-KR" sz="3200" b="1" dirty="0" err="1" smtClean="0">
                <a:solidFill>
                  <a:srgbClr val="FF0000"/>
                </a:solidFill>
                <a:latin typeface="Times New Roman" pitchFamily="18" charset="0"/>
                <a:cs typeface="Times New Roman" pitchFamily="18" charset="0"/>
              </a:rPr>
              <a:t>Xây</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dựng</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văn</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hóa</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nhà</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trường</a:t>
            </a:r>
            <a:endParaRPr lang="ko-KR" altLang="en-US" sz="3200" b="1" dirty="0">
              <a:solidFill>
                <a:srgbClr val="FF0000"/>
              </a:solidFill>
              <a:latin typeface="Times New Roman" pitchFamily="18" charset="0"/>
              <a:cs typeface="Times New Roman" pitchFamily="18" charset="0"/>
            </a:endParaRPr>
          </a:p>
        </p:txBody>
      </p:sp>
      <p:sp>
        <p:nvSpPr>
          <p:cNvPr id="28" name="Text Box 20"/>
          <p:cNvSpPr txBox="1">
            <a:spLocks noChangeArrowheads="1"/>
          </p:cNvSpPr>
          <p:nvPr/>
        </p:nvSpPr>
        <p:spPr bwMode="auto">
          <a:xfrm>
            <a:off x="409513" y="2619321"/>
            <a:ext cx="180815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pt-BR" altLang="en-US" sz="2600" b="1" dirty="0" smtClean="0">
                <a:solidFill>
                  <a:srgbClr val="002060"/>
                </a:solidFill>
                <a:latin typeface="Times New Roman" pitchFamily="18" charset="0"/>
                <a:cs typeface="Times New Roman" pitchFamily="18" charset="0"/>
              </a:rPr>
              <a:t>Đạt:</a:t>
            </a:r>
          </a:p>
          <a:p>
            <a:pPr algn="ctr" eaLnBrk="1" hangingPunct="1"/>
            <a:r>
              <a:rPr lang="pt-BR" altLang="en-US" sz="2600" b="1" dirty="0" smtClean="0">
                <a:solidFill>
                  <a:srgbClr val="002060"/>
                </a:solidFill>
                <a:latin typeface="Times New Roman" pitchFamily="18" charset="0"/>
                <a:cs typeface="Times New Roman" pitchFamily="18" charset="0"/>
              </a:rPr>
              <a:t>Thực hiện </a:t>
            </a:r>
          </a:p>
          <a:p>
            <a:pPr algn="ctr" eaLnBrk="1" hangingPunct="1"/>
            <a:r>
              <a:rPr lang="pt-BR" altLang="en-US" sz="2600" b="1" dirty="0" smtClean="0">
                <a:solidFill>
                  <a:srgbClr val="002060"/>
                </a:solidFill>
                <a:latin typeface="Times New Roman" pitchFamily="18" charset="0"/>
                <a:cs typeface="Times New Roman" pitchFamily="18" charset="0"/>
              </a:rPr>
              <a:t>đầy đủ nội quy, quy tắc </a:t>
            </a:r>
          </a:p>
          <a:p>
            <a:pPr algn="ctr" eaLnBrk="1" hangingPunct="1"/>
            <a:r>
              <a:rPr lang="pt-BR" altLang="en-US" sz="2600" b="1" dirty="0" smtClean="0">
                <a:solidFill>
                  <a:srgbClr val="002060"/>
                </a:solidFill>
                <a:latin typeface="Times New Roman" pitchFamily="18" charset="0"/>
                <a:cs typeface="Times New Roman" pitchFamily="18" charset="0"/>
              </a:rPr>
              <a:t>văn hóa ứng xử của </a:t>
            </a:r>
          </a:p>
          <a:p>
            <a:pPr algn="ctr" eaLnBrk="1" hangingPunct="1"/>
            <a:r>
              <a:rPr lang="pt-BR" altLang="en-US" sz="2600" b="1" dirty="0" smtClean="0">
                <a:solidFill>
                  <a:srgbClr val="002060"/>
                </a:solidFill>
                <a:latin typeface="Times New Roman" pitchFamily="18" charset="0"/>
                <a:cs typeface="Times New Roman" pitchFamily="18" charset="0"/>
              </a:rPr>
              <a:t>nhà trường theo quy định</a:t>
            </a:r>
            <a:endParaRPr lang="en-US" altLang="en-US" sz="2600" b="1" dirty="0">
              <a:solidFill>
                <a:srgbClr val="002060"/>
              </a:solidFill>
              <a:latin typeface="Times New Roman" pitchFamily="18" charset="0"/>
              <a:cs typeface="Times New Roman" pitchFamily="18" charset="0"/>
            </a:endParaRPr>
          </a:p>
        </p:txBody>
      </p:sp>
      <p:sp>
        <p:nvSpPr>
          <p:cNvPr id="38" name="Text Box 21"/>
          <p:cNvSpPr txBox="1">
            <a:spLocks noChangeArrowheads="1"/>
          </p:cNvSpPr>
          <p:nvPr/>
        </p:nvSpPr>
        <p:spPr bwMode="auto">
          <a:xfrm>
            <a:off x="2411309" y="2155915"/>
            <a:ext cx="213239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2400" b="1" dirty="0" err="1" smtClean="0">
                <a:solidFill>
                  <a:srgbClr val="C00000"/>
                </a:solidFill>
                <a:latin typeface="Times New Roman" pitchFamily="18" charset="0"/>
                <a:cs typeface="Times New Roman" pitchFamily="18" charset="0"/>
              </a:rPr>
              <a:t>Khá</a:t>
            </a:r>
            <a:r>
              <a:rPr lang="en-US" altLang="en-US" sz="2400" b="1" dirty="0" smtClean="0">
                <a:solidFill>
                  <a:srgbClr val="C00000"/>
                </a:solidFill>
                <a:latin typeface="Times New Roman" pitchFamily="18" charset="0"/>
                <a:cs typeface="Times New Roman" pitchFamily="18" charset="0"/>
              </a:rPr>
              <a:t>:</a:t>
            </a:r>
          </a:p>
          <a:p>
            <a:pPr algn="ctr" eaLnBrk="1" hangingPunct="1"/>
            <a:r>
              <a:rPr lang="en-US" altLang="en-US" sz="2400" b="1" dirty="0" err="1" smtClean="0">
                <a:solidFill>
                  <a:srgbClr val="C00000"/>
                </a:solidFill>
                <a:latin typeface="Times New Roman" pitchFamily="18" charset="0"/>
                <a:cs typeface="Times New Roman" pitchFamily="18" charset="0"/>
              </a:rPr>
              <a:t>Đề</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xuất</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biện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pháp</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thực</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hiện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hiệu</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quả</a:t>
            </a:r>
            <a:r>
              <a:rPr lang="en-US" altLang="en-US" sz="2400" b="1" dirty="0">
                <a:solidFill>
                  <a:srgbClr val="C00000"/>
                </a:solidFill>
                <a:latin typeface="Times New Roman" pitchFamily="18" charset="0"/>
                <a:cs typeface="Times New Roman" pitchFamily="18" charset="0"/>
              </a:rPr>
              <a:t>;</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xử</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lý</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kịp</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thời</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hiệu</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quả</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các</a:t>
            </a:r>
            <a:r>
              <a:rPr lang="en-US" altLang="en-US" sz="2400" b="1" dirty="0" smtClean="0">
                <a:solidFill>
                  <a:srgbClr val="C00000"/>
                </a:solidFill>
                <a:latin typeface="Times New Roman" pitchFamily="18" charset="0"/>
                <a:cs typeface="Times New Roman" pitchFamily="18" charset="0"/>
              </a:rPr>
              <a:t> vi </a:t>
            </a:r>
            <a:r>
              <a:rPr lang="en-US" altLang="en-US" sz="2400" b="1" dirty="0" err="1" smtClean="0">
                <a:solidFill>
                  <a:srgbClr val="C00000"/>
                </a:solidFill>
                <a:latin typeface="Times New Roman" pitchFamily="18" charset="0"/>
                <a:cs typeface="Times New Roman" pitchFamily="18" charset="0"/>
              </a:rPr>
              <a:t>phạm</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nội</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quy</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quy</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tắc</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văn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hóa</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trong</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lớp</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và</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trường</a:t>
            </a:r>
            <a:endParaRPr lang="en-US" altLang="en-US" sz="2400" b="1" dirty="0">
              <a:solidFill>
                <a:schemeClr val="bg2">
                  <a:lumMod val="25000"/>
                </a:schemeClr>
              </a:solidFill>
            </a:endParaRPr>
          </a:p>
        </p:txBody>
      </p:sp>
      <p:sp>
        <p:nvSpPr>
          <p:cNvPr id="39" name="Text Box 22"/>
          <p:cNvSpPr txBox="1">
            <a:spLocks noChangeArrowheads="1"/>
          </p:cNvSpPr>
          <p:nvPr/>
        </p:nvSpPr>
        <p:spPr bwMode="auto">
          <a:xfrm>
            <a:off x="4741176" y="1701843"/>
            <a:ext cx="204538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2400" b="1" dirty="0" err="1" smtClean="0">
                <a:solidFill>
                  <a:srgbClr val="080100"/>
                </a:solidFill>
                <a:latin typeface="Times New Roman" pitchFamily="18" charset="0"/>
                <a:cs typeface="Times New Roman" pitchFamily="18" charset="0"/>
              </a:rPr>
              <a:t>Tốt</a:t>
            </a:r>
            <a:r>
              <a:rPr lang="en-US" altLang="en-US" sz="2400" b="1" dirty="0" smtClean="0">
                <a:solidFill>
                  <a:srgbClr val="080100"/>
                </a:solidFill>
                <a:latin typeface="Times New Roman" pitchFamily="18" charset="0"/>
                <a:cs typeface="Times New Roman" pitchFamily="18" charset="0"/>
              </a:rPr>
              <a:t>: </a:t>
            </a:r>
          </a:p>
          <a:p>
            <a:pPr algn="ctr" eaLnBrk="1" hangingPunct="1"/>
            <a:r>
              <a:rPr lang="en-US" altLang="en-US" sz="2400" b="1" dirty="0" err="1" smtClean="0">
                <a:solidFill>
                  <a:srgbClr val="080100"/>
                </a:solidFill>
                <a:latin typeface="Times New Roman" pitchFamily="18" charset="0"/>
                <a:cs typeface="Times New Roman" pitchFamily="18" charset="0"/>
              </a:rPr>
              <a:t>Là</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tấm</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gương</a:t>
            </a:r>
            <a:r>
              <a:rPr lang="en-US" altLang="en-US" sz="2400" b="1" dirty="0" smtClean="0">
                <a:solidFill>
                  <a:srgbClr val="080100"/>
                </a:solidFill>
                <a:latin typeface="Times New Roman" pitchFamily="18" charset="0"/>
                <a:cs typeface="Times New Roman" pitchFamily="18" charset="0"/>
              </a:rPr>
              <a:t> </a:t>
            </a:r>
          </a:p>
          <a:p>
            <a:pPr algn="ctr" eaLnBrk="1" hangingPunct="1"/>
            <a:r>
              <a:rPr lang="en-US" altLang="en-US" sz="2400" b="1" dirty="0" err="1" smtClean="0">
                <a:solidFill>
                  <a:srgbClr val="080100"/>
                </a:solidFill>
                <a:latin typeface="Times New Roman" pitchFamily="18" charset="0"/>
                <a:cs typeface="Times New Roman" pitchFamily="18" charset="0"/>
              </a:rPr>
              <a:t>mẫu</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mực</a:t>
            </a:r>
            <a:r>
              <a:rPr lang="en-US" altLang="en-US" sz="2400" b="1" dirty="0" smtClean="0">
                <a:solidFill>
                  <a:srgbClr val="080100"/>
                </a:solidFill>
                <a:latin typeface="Times New Roman" pitchFamily="18" charset="0"/>
                <a:cs typeface="Times New Roman" pitchFamily="18" charset="0"/>
              </a:rPr>
              <a:t>, chia </a:t>
            </a:r>
            <a:r>
              <a:rPr lang="en-US" altLang="en-US" sz="2400" b="1" dirty="0" err="1" smtClean="0">
                <a:solidFill>
                  <a:srgbClr val="080100"/>
                </a:solidFill>
                <a:latin typeface="Times New Roman" pitchFamily="18" charset="0"/>
                <a:cs typeface="Times New Roman" pitchFamily="18" charset="0"/>
              </a:rPr>
              <a:t>sẻ</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kinh</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nghiệm</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trong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việc</a:t>
            </a:r>
            <a:r>
              <a:rPr lang="en-US" altLang="en-US" sz="2400" b="1" dirty="0" smtClean="0">
                <a:solidFill>
                  <a:srgbClr val="080100"/>
                </a:solidFill>
                <a:latin typeface="Times New Roman" pitchFamily="18" charset="0"/>
                <a:cs typeface="Times New Roman" pitchFamily="18" charset="0"/>
              </a:rPr>
              <a:t> </a:t>
            </a:r>
          </a:p>
          <a:p>
            <a:pPr algn="ctr" eaLnBrk="1" hangingPunct="1"/>
            <a:r>
              <a:rPr lang="en-US" altLang="en-US" sz="2400" b="1" dirty="0" err="1" smtClean="0">
                <a:solidFill>
                  <a:srgbClr val="080100"/>
                </a:solidFill>
                <a:latin typeface="Times New Roman" pitchFamily="18" charset="0"/>
                <a:cs typeface="Times New Roman" pitchFamily="18" charset="0"/>
              </a:rPr>
              <a:t>xây</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dựng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môi</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trường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văn</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hóa</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lành</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mạnh</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trong</a:t>
            </a:r>
            <a:r>
              <a:rPr lang="en-US" altLang="en-US" sz="2400" b="1" dirty="0" smtClean="0">
                <a:solidFill>
                  <a:srgbClr val="080100"/>
                </a:solidFill>
                <a:latin typeface="Times New Roman" pitchFamily="18" charset="0"/>
                <a:cs typeface="Times New Roman" pitchFamily="18" charset="0"/>
              </a:rPr>
              <a:t> </a:t>
            </a:r>
          </a:p>
          <a:p>
            <a:pPr algn="ctr" eaLnBrk="1" hangingPunct="1"/>
            <a:r>
              <a:rPr lang="en-US" altLang="en-US" sz="2400" b="1" dirty="0" err="1" smtClean="0">
                <a:solidFill>
                  <a:srgbClr val="080100"/>
                </a:solidFill>
                <a:latin typeface="Times New Roman" pitchFamily="18" charset="0"/>
                <a:cs typeface="Times New Roman" pitchFamily="18" charset="0"/>
              </a:rPr>
              <a:t>nhà</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trường</a:t>
            </a:r>
            <a:endParaRPr lang="en-US" altLang="en-US" sz="2400" b="1" dirty="0">
              <a:solidFill>
                <a:srgbClr val="000000"/>
              </a:solidFill>
            </a:endParaRPr>
          </a:p>
        </p:txBody>
      </p:sp>
      <p:sp>
        <p:nvSpPr>
          <p:cNvPr id="3" name="Rectangle 2"/>
          <p:cNvSpPr/>
          <p:nvPr/>
        </p:nvSpPr>
        <p:spPr>
          <a:xfrm>
            <a:off x="7300912" y="1938577"/>
            <a:ext cx="4629247" cy="2677656"/>
          </a:xfrm>
          <a:prstGeom prst="rect">
            <a:avLst/>
          </a:prstGeom>
        </p:spPr>
        <p:txBody>
          <a:bodyPr wrap="square">
            <a:spAutoFit/>
          </a:bodyPr>
          <a:lstStyle/>
          <a:p>
            <a:pPr defTabSz="914332" latinLnBrk="1">
              <a:defRPr/>
            </a:pP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Bản</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đánh</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giá</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và</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phân</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loại</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GV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có</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ghi</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nhận</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thực</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hiện</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đúng</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đồng</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thời</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có</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biện</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pháp</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thực</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hiện</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hiệu</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quả</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nội</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quy</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quy</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tắc</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ứng</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xử</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trong</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lớp</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học</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và</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nhà</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trường</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theo</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quy</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định</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a:t>
            </a:r>
            <a:endParaRPr lang="ko-KR" altLang="en-US" sz="2800" dirty="0">
              <a:solidFill>
                <a:schemeClr val="tx1">
                  <a:lumMod val="75000"/>
                  <a:lumOff val="25000"/>
                </a:schemeClr>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952761645"/>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9"/>
          <p:cNvSpPr>
            <a:spLocks noChangeArrowheads="1"/>
          </p:cNvSpPr>
          <p:nvPr/>
        </p:nvSpPr>
        <p:spPr bwMode="auto">
          <a:xfrm>
            <a:off x="0" y="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8" name="AutoShape 8"/>
          <p:cNvSpPr>
            <a:spLocks noChangeArrowheads="1"/>
          </p:cNvSpPr>
          <p:nvPr/>
        </p:nvSpPr>
        <p:spPr bwMode="auto">
          <a:xfrm>
            <a:off x="2378422" y="2056189"/>
            <a:ext cx="2165280" cy="3874711"/>
          </a:xfrm>
          <a:prstGeom prst="roundRect">
            <a:avLst>
              <a:gd name="adj" fmla="val 4690"/>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19" name="AutoShape 9"/>
          <p:cNvSpPr>
            <a:spLocks noChangeArrowheads="1"/>
          </p:cNvSpPr>
          <p:nvPr/>
        </p:nvSpPr>
        <p:spPr bwMode="gray">
          <a:xfrm>
            <a:off x="2283590" y="1797629"/>
            <a:ext cx="2354944" cy="287338"/>
          </a:xfrm>
          <a:prstGeom prst="roundRect">
            <a:avLst>
              <a:gd name="adj" fmla="val 50000"/>
            </a:avLst>
          </a:prstGeom>
          <a:gradFill rotWithShape="1">
            <a:gsLst>
              <a:gs pos="0">
                <a:srgbClr val="33CC33"/>
              </a:gs>
              <a:gs pos="100000">
                <a:srgbClr val="185E1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0" name="AutoShape 12"/>
          <p:cNvSpPr>
            <a:spLocks noChangeArrowheads="1"/>
          </p:cNvSpPr>
          <p:nvPr/>
        </p:nvSpPr>
        <p:spPr bwMode="auto">
          <a:xfrm>
            <a:off x="4779694" y="1578419"/>
            <a:ext cx="1923007" cy="4208019"/>
          </a:xfrm>
          <a:prstGeom prst="roundRect">
            <a:avLst>
              <a:gd name="adj" fmla="val 4690"/>
            </a:avLst>
          </a:prstGeom>
          <a:noFill/>
          <a:ln w="57150">
            <a:solidFill>
              <a:srgbClr val="4B71DD"/>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1" name="Freeform 20"/>
          <p:cNvSpPr>
            <a:spLocks/>
          </p:cNvSpPr>
          <p:nvPr/>
        </p:nvSpPr>
        <p:spPr bwMode="gray">
          <a:xfrm>
            <a:off x="1698582" y="1289050"/>
            <a:ext cx="1466850" cy="1157288"/>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E8D4C">
                  <a:alpha val="32001"/>
                </a:srgbClr>
              </a:gs>
              <a:gs pos="100000">
                <a:srgbClr val="EC823A"/>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6" name="Freeform 45"/>
          <p:cNvSpPr>
            <a:spLocks/>
          </p:cNvSpPr>
          <p:nvPr/>
        </p:nvSpPr>
        <p:spPr bwMode="gray">
          <a:xfrm>
            <a:off x="3504875" y="1016000"/>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17A217">
                  <a:alpha val="32001"/>
                </a:srgbClr>
              </a:gs>
              <a:gs pos="100000">
                <a:srgbClr val="009900"/>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7" name="AutoShape 13"/>
          <p:cNvSpPr>
            <a:spLocks noChangeArrowheads="1"/>
          </p:cNvSpPr>
          <p:nvPr/>
        </p:nvSpPr>
        <p:spPr bwMode="gray">
          <a:xfrm>
            <a:off x="4842228" y="1462840"/>
            <a:ext cx="1863725" cy="287337"/>
          </a:xfrm>
          <a:prstGeom prst="roundRect">
            <a:avLst>
              <a:gd name="adj" fmla="val 50000"/>
            </a:avLst>
          </a:prstGeom>
          <a:gradFill rotWithShape="1">
            <a:gsLst>
              <a:gs pos="0">
                <a:srgbClr val="6D8CE5"/>
              </a:gs>
              <a:gs pos="100000">
                <a:srgbClr val="32416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grpSp>
        <p:nvGrpSpPr>
          <p:cNvPr id="30" name="Group 29"/>
          <p:cNvGrpSpPr>
            <a:grpSpLocks/>
          </p:cNvGrpSpPr>
          <p:nvPr/>
        </p:nvGrpSpPr>
        <p:grpSpPr bwMode="auto">
          <a:xfrm>
            <a:off x="482335" y="2373473"/>
            <a:ext cx="1721043" cy="4366961"/>
            <a:chOff x="441" y="1852"/>
            <a:chExt cx="1581" cy="2286"/>
          </a:xfrm>
        </p:grpSpPr>
        <p:sp>
          <p:nvSpPr>
            <p:cNvPr id="31" name="AutoShape 4"/>
            <p:cNvSpPr>
              <a:spLocks noChangeArrowheads="1"/>
            </p:cNvSpPr>
            <p:nvPr/>
          </p:nvSpPr>
          <p:spPr bwMode="auto">
            <a:xfrm>
              <a:off x="441" y="1942"/>
              <a:ext cx="1581" cy="2196"/>
            </a:xfrm>
            <a:prstGeom prst="roundRect">
              <a:avLst>
                <a:gd name="adj" fmla="val 4690"/>
              </a:avLst>
            </a:prstGeom>
            <a:noFill/>
            <a:ln w="57150">
              <a:solidFill>
                <a:srgbClr val="EC823A"/>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2" name="AutoShape 5"/>
            <p:cNvSpPr>
              <a:spLocks noChangeArrowheads="1"/>
            </p:cNvSpPr>
            <p:nvPr/>
          </p:nvSpPr>
          <p:spPr bwMode="gray">
            <a:xfrm>
              <a:off x="712" y="1852"/>
              <a:ext cx="1174" cy="181"/>
            </a:xfrm>
            <a:prstGeom prst="roundRect">
              <a:avLst>
                <a:gd name="adj" fmla="val 50000"/>
              </a:avLst>
            </a:prstGeom>
            <a:gradFill rotWithShape="1">
              <a:gsLst>
                <a:gs pos="0">
                  <a:srgbClr val="FF6600"/>
                </a:gs>
                <a:gs pos="50000">
                  <a:srgbClr val="FFA76C"/>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3" name="AutoShape 6"/>
            <p:cNvSpPr>
              <a:spLocks noChangeArrowheads="1"/>
            </p:cNvSpPr>
            <p:nvPr/>
          </p:nvSpPr>
          <p:spPr bwMode="auto">
            <a:xfrm flipH="1">
              <a:off x="1773" y="1897"/>
              <a:ext cx="45"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4" name="AutoShape 7"/>
            <p:cNvSpPr>
              <a:spLocks noChangeArrowheads="1"/>
            </p:cNvSpPr>
            <p:nvPr/>
          </p:nvSpPr>
          <p:spPr bwMode="auto">
            <a:xfrm flipH="1">
              <a:off x="776" y="1897"/>
              <a:ext cx="46"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grpSp>
      <p:sp>
        <p:nvSpPr>
          <p:cNvPr id="37" name="Frame 36"/>
          <p:cNvSpPr/>
          <p:nvPr/>
        </p:nvSpPr>
        <p:spPr>
          <a:xfrm>
            <a:off x="7018655" y="1162572"/>
            <a:ext cx="5131986" cy="3738041"/>
          </a:xfrm>
          <a:prstGeom prst="frame">
            <a:avLst>
              <a:gd name="adj1" fmla="val 1918"/>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2400">
              <a:solidFill>
                <a:schemeClr val="tx1"/>
              </a:solidFill>
              <a:latin typeface="Times New Roman" pitchFamily="18" charset="0"/>
              <a:cs typeface="Times New Roman" pitchFamily="18" charset="0"/>
            </a:endParaRPr>
          </a:p>
        </p:txBody>
      </p:sp>
      <p:sp>
        <p:nvSpPr>
          <p:cNvPr id="41" name="TextBox 40"/>
          <p:cNvSpPr txBox="1"/>
          <p:nvPr/>
        </p:nvSpPr>
        <p:spPr>
          <a:xfrm>
            <a:off x="7153379" y="1289049"/>
            <a:ext cx="4798673" cy="665712"/>
          </a:xfrm>
          <a:prstGeom prst="rect">
            <a:avLst/>
          </a:prstGeom>
          <a:noFill/>
        </p:spPr>
        <p:txBody>
          <a:bodyPr wrap="square" rtlCol="0">
            <a:spAutoFit/>
          </a:bodyPr>
          <a:lstStyle/>
          <a:p>
            <a:r>
              <a:rPr lang="en-US" altLang="ko-KR" sz="2800" b="1" dirty="0" err="1" smtClean="0">
                <a:solidFill>
                  <a:schemeClr val="accent2"/>
                </a:solidFill>
                <a:latin typeface="Times New Roman" pitchFamily="18" charset="0"/>
                <a:cs typeface="Times New Roman" pitchFamily="18" charset="0"/>
              </a:rPr>
              <a:t>Thực</a:t>
            </a:r>
            <a:r>
              <a:rPr lang="en-US" altLang="ko-KR" sz="2800" b="1" dirty="0" smtClean="0">
                <a:solidFill>
                  <a:schemeClr val="accent2"/>
                </a:solidFill>
                <a:latin typeface="Times New Roman" pitchFamily="18" charset="0"/>
                <a:cs typeface="Times New Roman" pitchFamily="18" charset="0"/>
              </a:rPr>
              <a:t> </a:t>
            </a:r>
            <a:r>
              <a:rPr lang="en-US" altLang="ko-KR" sz="2800" b="1" dirty="0" err="1" smtClean="0">
                <a:solidFill>
                  <a:schemeClr val="accent2"/>
                </a:solidFill>
                <a:latin typeface="Times New Roman" pitchFamily="18" charset="0"/>
                <a:cs typeface="Times New Roman" pitchFamily="18" charset="0"/>
              </a:rPr>
              <a:t>tế</a:t>
            </a:r>
            <a:endParaRPr lang="ko-KR" altLang="en-US" sz="2800" b="1" dirty="0">
              <a:solidFill>
                <a:schemeClr val="accent2"/>
              </a:solidFill>
              <a:latin typeface="Times New Roman" pitchFamily="18" charset="0"/>
              <a:cs typeface="Times New Roman" pitchFamily="18" charset="0"/>
            </a:endParaRPr>
          </a:p>
        </p:txBody>
      </p:sp>
      <p:sp>
        <p:nvSpPr>
          <p:cNvPr id="23" name="Text Placeholder 1"/>
          <p:cNvSpPr>
            <a:spLocks noGrp="1"/>
          </p:cNvSpPr>
          <p:nvPr>
            <p:ph type="body" sz="quarter" idx="10"/>
          </p:nvPr>
        </p:nvSpPr>
        <p:spPr>
          <a:xfrm>
            <a:off x="1698583" y="134168"/>
            <a:ext cx="10406986" cy="875766"/>
          </a:xfrm>
          <a:prstGeom prst="rect">
            <a:avLst/>
          </a:prstGeom>
        </p:spPr>
        <p:txBody>
          <a:bodyPr>
            <a:noAutofit/>
          </a:bodyPr>
          <a:lstStyle/>
          <a:p>
            <a:r>
              <a:rPr lang="en-US" altLang="ko-KR" sz="3200" b="1" dirty="0" smtClean="0">
                <a:solidFill>
                  <a:srgbClr val="FF0000"/>
                </a:solidFill>
                <a:latin typeface="Times New Roman" pitchFamily="18" charset="0"/>
                <a:cs typeface="Times New Roman" pitchFamily="18" charset="0"/>
              </a:rPr>
              <a:t>TIÊU CHÍ 9: </a:t>
            </a:r>
            <a:r>
              <a:rPr lang="en-US" altLang="ko-KR" sz="3200" b="1" dirty="0" err="1" smtClean="0">
                <a:solidFill>
                  <a:srgbClr val="FF0000"/>
                </a:solidFill>
                <a:latin typeface="Times New Roman" pitchFamily="18" charset="0"/>
                <a:cs typeface="Times New Roman" pitchFamily="18" charset="0"/>
              </a:rPr>
              <a:t>Thực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hiện</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quyền</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dân</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chủ</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trong</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nhà</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trường</a:t>
            </a:r>
            <a:endParaRPr lang="ko-KR" altLang="en-US" sz="3200" b="1" dirty="0">
              <a:solidFill>
                <a:srgbClr val="FF0000"/>
              </a:solidFill>
              <a:latin typeface="Times New Roman" pitchFamily="18" charset="0"/>
              <a:cs typeface="Times New Roman" pitchFamily="18" charset="0"/>
            </a:endParaRPr>
          </a:p>
        </p:txBody>
      </p:sp>
      <p:sp>
        <p:nvSpPr>
          <p:cNvPr id="4" name="Rectangle 3"/>
          <p:cNvSpPr/>
          <p:nvPr/>
        </p:nvSpPr>
        <p:spPr>
          <a:xfrm>
            <a:off x="390433" y="2767281"/>
            <a:ext cx="1841521" cy="3046988"/>
          </a:xfrm>
          <a:prstGeom prst="rect">
            <a:avLst/>
          </a:prstGeom>
        </p:spPr>
        <p:txBody>
          <a:bodyPr wrap="square">
            <a:spAutoFit/>
          </a:bodyPr>
          <a:lstStyle/>
          <a:p>
            <a:pPr algn="ctr"/>
            <a:r>
              <a:rPr lang="pt-BR" altLang="en-US" sz="2400" b="1" dirty="0">
                <a:solidFill>
                  <a:srgbClr val="002060"/>
                </a:solidFill>
                <a:latin typeface="Times New Roman" pitchFamily="18" charset="0"/>
                <a:cs typeface="Times New Roman" pitchFamily="18" charset="0"/>
              </a:rPr>
              <a:t>Đạt:</a:t>
            </a:r>
          </a:p>
          <a:p>
            <a:pPr algn="ctr"/>
            <a:r>
              <a:rPr lang="pt-BR" altLang="en-US" sz="2400" b="1" dirty="0">
                <a:solidFill>
                  <a:srgbClr val="002060"/>
                </a:solidFill>
                <a:latin typeface="Times New Roman" pitchFamily="18" charset="0"/>
                <a:cs typeface="Times New Roman" pitchFamily="18" charset="0"/>
              </a:rPr>
              <a:t>Thực hiện </a:t>
            </a:r>
          </a:p>
          <a:p>
            <a:pPr algn="ctr"/>
            <a:r>
              <a:rPr lang="pt-BR" altLang="en-US" sz="2400" b="1" dirty="0">
                <a:solidFill>
                  <a:srgbClr val="002060"/>
                </a:solidFill>
                <a:latin typeface="Times New Roman" pitchFamily="18" charset="0"/>
                <a:cs typeface="Times New Roman" pitchFamily="18" charset="0"/>
              </a:rPr>
              <a:t>đầy đủ các quy định về quyền dân chủ, tổ chức HS </a:t>
            </a:r>
            <a:endParaRPr lang="pt-BR" altLang="en-US" sz="2400" b="1" dirty="0" smtClean="0">
              <a:solidFill>
                <a:srgbClr val="002060"/>
              </a:solidFill>
              <a:latin typeface="Times New Roman" pitchFamily="18" charset="0"/>
              <a:cs typeface="Times New Roman" pitchFamily="18" charset="0"/>
            </a:endParaRPr>
          </a:p>
          <a:p>
            <a:pPr algn="ctr"/>
            <a:r>
              <a:rPr lang="pt-BR" altLang="en-US" sz="2400" b="1" dirty="0" smtClean="0">
                <a:solidFill>
                  <a:srgbClr val="002060"/>
                </a:solidFill>
                <a:latin typeface="Times New Roman" pitchFamily="18" charset="0"/>
                <a:cs typeface="Times New Roman" pitchFamily="18" charset="0"/>
              </a:rPr>
              <a:t>thực </a:t>
            </a:r>
            <a:r>
              <a:rPr lang="pt-BR" altLang="en-US" sz="2400" b="1" dirty="0">
                <a:solidFill>
                  <a:srgbClr val="002060"/>
                </a:solidFill>
                <a:latin typeface="Times New Roman" pitchFamily="18" charset="0"/>
                <a:cs typeface="Times New Roman" pitchFamily="18" charset="0"/>
              </a:rPr>
              <a:t>hiện</a:t>
            </a:r>
            <a:endParaRPr lang="en-US" altLang="en-US" sz="2400" b="1" dirty="0">
              <a:solidFill>
                <a:srgbClr val="002060"/>
              </a:solidFill>
              <a:latin typeface="Times New Roman" pitchFamily="18" charset="0"/>
              <a:cs typeface="Times New Roman" pitchFamily="18" charset="0"/>
            </a:endParaRPr>
          </a:p>
        </p:txBody>
      </p:sp>
      <p:sp>
        <p:nvSpPr>
          <p:cNvPr id="25" name="Text Box 21"/>
          <p:cNvSpPr txBox="1">
            <a:spLocks noChangeArrowheads="1"/>
          </p:cNvSpPr>
          <p:nvPr/>
        </p:nvSpPr>
        <p:spPr bwMode="auto">
          <a:xfrm>
            <a:off x="2311293" y="2155915"/>
            <a:ext cx="223241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2400" b="1" dirty="0" err="1" smtClean="0">
                <a:solidFill>
                  <a:srgbClr val="C00000"/>
                </a:solidFill>
                <a:latin typeface="Times New Roman" pitchFamily="18" charset="0"/>
                <a:cs typeface="Times New Roman" pitchFamily="18" charset="0"/>
              </a:rPr>
              <a:t>Khá</a:t>
            </a:r>
            <a:r>
              <a:rPr lang="en-US" altLang="en-US" sz="2400" b="1" dirty="0" smtClean="0">
                <a:solidFill>
                  <a:srgbClr val="C00000"/>
                </a:solidFill>
                <a:latin typeface="Times New Roman" pitchFamily="18" charset="0"/>
                <a:cs typeface="Times New Roman" pitchFamily="18" charset="0"/>
              </a:rPr>
              <a:t>:</a:t>
            </a:r>
          </a:p>
          <a:p>
            <a:pPr algn="ctr" eaLnBrk="1" hangingPunct="1"/>
            <a:r>
              <a:rPr lang="en-US" altLang="en-US" sz="2400" b="1" dirty="0" err="1" smtClean="0">
                <a:solidFill>
                  <a:srgbClr val="C00000"/>
                </a:solidFill>
                <a:latin typeface="Times New Roman" pitchFamily="18" charset="0"/>
                <a:cs typeface="Times New Roman" pitchFamily="18" charset="0"/>
              </a:rPr>
              <a:t>Đề</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xuất</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biện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pháp</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phát</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huy</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quyền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dân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chủ</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của</a:t>
            </a:r>
            <a:r>
              <a:rPr lang="en-US" altLang="en-US" sz="2400" b="1" dirty="0" smtClean="0">
                <a:solidFill>
                  <a:srgbClr val="C00000"/>
                </a:solidFill>
                <a:latin typeface="Times New Roman" pitchFamily="18" charset="0"/>
                <a:cs typeface="Times New Roman" pitchFamily="18" charset="0"/>
              </a:rPr>
              <a:t> HS, PHHS; </a:t>
            </a:r>
            <a:r>
              <a:rPr lang="en-US" altLang="en-US" sz="2400" b="1" dirty="0" err="1" smtClean="0">
                <a:solidFill>
                  <a:srgbClr val="C00000"/>
                </a:solidFill>
                <a:latin typeface="Times New Roman" pitchFamily="18" charset="0"/>
                <a:cs typeface="Times New Roman" pitchFamily="18" charset="0"/>
              </a:rPr>
              <a:t>phát</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hiện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ngăn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chặn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xử</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lý</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kịp</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thời</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các</a:t>
            </a:r>
            <a:r>
              <a:rPr lang="en-US" altLang="en-US" sz="2400" b="1" dirty="0" smtClean="0">
                <a:solidFill>
                  <a:srgbClr val="C00000"/>
                </a:solidFill>
                <a:latin typeface="Times New Roman" pitchFamily="18" charset="0"/>
                <a:cs typeface="Times New Roman" pitchFamily="18" charset="0"/>
              </a:rPr>
              <a:t> vi </a:t>
            </a:r>
            <a:r>
              <a:rPr lang="en-US" altLang="en-US" sz="2400" b="1" dirty="0" err="1" smtClean="0">
                <a:solidFill>
                  <a:srgbClr val="C00000"/>
                </a:solidFill>
                <a:latin typeface="Times New Roman" pitchFamily="18" charset="0"/>
                <a:cs typeface="Times New Roman" pitchFamily="18" charset="0"/>
              </a:rPr>
              <a:t>phạm</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quy</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chế</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dân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chủ</a:t>
            </a:r>
            <a:endParaRPr lang="en-US" altLang="en-US" sz="2400" b="1" dirty="0">
              <a:solidFill>
                <a:schemeClr val="bg2">
                  <a:lumMod val="25000"/>
                </a:schemeClr>
              </a:solidFill>
            </a:endParaRPr>
          </a:p>
        </p:txBody>
      </p:sp>
      <p:sp>
        <p:nvSpPr>
          <p:cNvPr id="26" name="Text Box 22"/>
          <p:cNvSpPr txBox="1">
            <a:spLocks noChangeArrowheads="1"/>
          </p:cNvSpPr>
          <p:nvPr/>
        </p:nvSpPr>
        <p:spPr bwMode="auto">
          <a:xfrm>
            <a:off x="4698314" y="1785983"/>
            <a:ext cx="208357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2400" b="1" dirty="0" err="1" smtClean="0">
                <a:solidFill>
                  <a:srgbClr val="080100"/>
                </a:solidFill>
                <a:latin typeface="Times New Roman" pitchFamily="18" charset="0"/>
                <a:cs typeface="Times New Roman" pitchFamily="18" charset="0"/>
              </a:rPr>
              <a:t>Tốt</a:t>
            </a:r>
            <a:r>
              <a:rPr lang="en-US" altLang="en-US" sz="2400" b="1" dirty="0" smtClean="0">
                <a:solidFill>
                  <a:srgbClr val="080100"/>
                </a:solidFill>
                <a:latin typeface="Times New Roman" pitchFamily="18" charset="0"/>
                <a:cs typeface="Times New Roman" pitchFamily="18" charset="0"/>
              </a:rPr>
              <a:t>: </a:t>
            </a:r>
          </a:p>
          <a:p>
            <a:pPr algn="ctr" eaLnBrk="1" hangingPunct="1"/>
            <a:r>
              <a:rPr lang="en-US" altLang="en-US" sz="2400" b="1" dirty="0" err="1" smtClean="0">
                <a:solidFill>
                  <a:srgbClr val="080100"/>
                </a:solidFill>
                <a:latin typeface="Times New Roman" pitchFamily="18" charset="0"/>
                <a:cs typeface="Times New Roman" pitchFamily="18" charset="0"/>
              </a:rPr>
              <a:t>Hướng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dẫn</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hỗ</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trợ</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đồng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nghiệp</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thực</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hiện</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và</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phát</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huy</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quyền</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dân</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chủ</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của</a:t>
            </a:r>
            <a:r>
              <a:rPr lang="en-US" altLang="en-US" sz="2400" b="1" dirty="0" smtClean="0">
                <a:solidFill>
                  <a:srgbClr val="080100"/>
                </a:solidFill>
                <a:latin typeface="Times New Roman" pitchFamily="18" charset="0"/>
                <a:cs typeface="Times New Roman" pitchFamily="18" charset="0"/>
              </a:rPr>
              <a:t> HS, </a:t>
            </a:r>
            <a:r>
              <a:rPr lang="en-US" altLang="en-US" sz="2400" b="1" dirty="0" err="1" smtClean="0">
                <a:solidFill>
                  <a:srgbClr val="080100"/>
                </a:solidFill>
                <a:latin typeface="Times New Roman" pitchFamily="18" charset="0"/>
                <a:cs typeface="Times New Roman" pitchFamily="18" charset="0"/>
              </a:rPr>
              <a:t>bản</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thân</a:t>
            </a:r>
            <a:r>
              <a:rPr lang="en-US" altLang="en-US" sz="2400" b="1" dirty="0" smtClean="0">
                <a:solidFill>
                  <a:srgbClr val="080100"/>
                </a:solidFill>
                <a:latin typeface="Times New Roman" pitchFamily="18" charset="0"/>
                <a:cs typeface="Times New Roman" pitchFamily="18" charset="0"/>
              </a:rPr>
              <a:t>, PHHS</a:t>
            </a:r>
            <a:endParaRPr lang="en-US" altLang="en-US" sz="2400" b="1" dirty="0">
              <a:solidFill>
                <a:srgbClr val="000000"/>
              </a:solidFill>
            </a:endParaRPr>
          </a:p>
        </p:txBody>
      </p:sp>
      <p:sp>
        <p:nvSpPr>
          <p:cNvPr id="5" name="Rectangle 4"/>
          <p:cNvSpPr/>
          <p:nvPr/>
        </p:nvSpPr>
        <p:spPr>
          <a:xfrm>
            <a:off x="7153379" y="1678113"/>
            <a:ext cx="4891084" cy="2246769"/>
          </a:xfrm>
          <a:prstGeom prst="rect">
            <a:avLst/>
          </a:prstGeom>
        </p:spPr>
        <p:txBody>
          <a:bodyPr wrap="square">
            <a:spAutoFit/>
          </a:bodyPr>
          <a:lstStyle/>
          <a:p>
            <a:pPr algn="just"/>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Bản</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đánh</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giá</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và</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phân</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loại</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GV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ghi</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nhận</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thực</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hiện</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đúng</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đồng</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biện</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pháp</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thực</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hiện</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hiệu</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quả</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quy</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định</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về</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quyền</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dân</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2800" dirty="0" err="1">
                <a:solidFill>
                  <a:schemeClr val="tx1">
                    <a:lumMod val="75000"/>
                    <a:lumOff val="25000"/>
                  </a:schemeClr>
                </a:solidFill>
                <a:latin typeface="Times New Roman" panose="02020603050405020304" pitchFamily="18" charset="0"/>
                <a:cs typeface="Times New Roman" panose="02020603050405020304" pitchFamily="18" charset="0"/>
              </a:rPr>
              <a:t>chủ</a:t>
            </a:r>
            <a:r>
              <a:rPr lang="en-US" altLang="ko-KR" sz="2800"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ko-KR" altLang="en-US"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348646"/>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9"/>
          <p:cNvSpPr>
            <a:spLocks noChangeArrowheads="1"/>
          </p:cNvSpPr>
          <p:nvPr/>
        </p:nvSpPr>
        <p:spPr bwMode="auto">
          <a:xfrm>
            <a:off x="0" y="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8" name="AutoShape 8"/>
          <p:cNvSpPr>
            <a:spLocks noChangeArrowheads="1"/>
          </p:cNvSpPr>
          <p:nvPr/>
        </p:nvSpPr>
        <p:spPr bwMode="auto">
          <a:xfrm>
            <a:off x="2378422" y="2056189"/>
            <a:ext cx="2165280" cy="3874711"/>
          </a:xfrm>
          <a:prstGeom prst="roundRect">
            <a:avLst>
              <a:gd name="adj" fmla="val 4690"/>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19" name="AutoShape 9"/>
          <p:cNvSpPr>
            <a:spLocks noChangeArrowheads="1"/>
          </p:cNvSpPr>
          <p:nvPr/>
        </p:nvSpPr>
        <p:spPr bwMode="gray">
          <a:xfrm>
            <a:off x="2283590" y="1797629"/>
            <a:ext cx="2354944" cy="287338"/>
          </a:xfrm>
          <a:prstGeom prst="roundRect">
            <a:avLst>
              <a:gd name="adj" fmla="val 50000"/>
            </a:avLst>
          </a:prstGeom>
          <a:gradFill rotWithShape="1">
            <a:gsLst>
              <a:gs pos="0">
                <a:srgbClr val="33CC33"/>
              </a:gs>
              <a:gs pos="100000">
                <a:srgbClr val="185E1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0" name="AutoShape 12"/>
          <p:cNvSpPr>
            <a:spLocks noChangeArrowheads="1"/>
          </p:cNvSpPr>
          <p:nvPr/>
        </p:nvSpPr>
        <p:spPr bwMode="auto">
          <a:xfrm>
            <a:off x="4779694" y="1578419"/>
            <a:ext cx="1923007" cy="4208019"/>
          </a:xfrm>
          <a:prstGeom prst="roundRect">
            <a:avLst>
              <a:gd name="adj" fmla="val 4690"/>
            </a:avLst>
          </a:prstGeom>
          <a:noFill/>
          <a:ln w="57150">
            <a:solidFill>
              <a:srgbClr val="4B71DD"/>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1" name="Freeform 20"/>
          <p:cNvSpPr>
            <a:spLocks/>
          </p:cNvSpPr>
          <p:nvPr/>
        </p:nvSpPr>
        <p:spPr bwMode="gray">
          <a:xfrm>
            <a:off x="1698582" y="1289050"/>
            <a:ext cx="1466850" cy="1157288"/>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E8D4C">
                  <a:alpha val="32001"/>
                </a:srgbClr>
              </a:gs>
              <a:gs pos="100000">
                <a:srgbClr val="EC823A"/>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6" name="Freeform 45"/>
          <p:cNvSpPr>
            <a:spLocks/>
          </p:cNvSpPr>
          <p:nvPr/>
        </p:nvSpPr>
        <p:spPr bwMode="gray">
          <a:xfrm>
            <a:off x="3504875" y="1016000"/>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17A217">
                  <a:alpha val="32001"/>
                </a:srgbClr>
              </a:gs>
              <a:gs pos="100000">
                <a:srgbClr val="009900"/>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7" name="AutoShape 13"/>
          <p:cNvSpPr>
            <a:spLocks noChangeArrowheads="1"/>
          </p:cNvSpPr>
          <p:nvPr/>
        </p:nvSpPr>
        <p:spPr bwMode="gray">
          <a:xfrm>
            <a:off x="4842228" y="1462840"/>
            <a:ext cx="1863725" cy="287337"/>
          </a:xfrm>
          <a:prstGeom prst="roundRect">
            <a:avLst>
              <a:gd name="adj" fmla="val 50000"/>
            </a:avLst>
          </a:prstGeom>
          <a:gradFill rotWithShape="1">
            <a:gsLst>
              <a:gs pos="0">
                <a:srgbClr val="6D8CE5"/>
              </a:gs>
              <a:gs pos="100000">
                <a:srgbClr val="32416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grpSp>
        <p:nvGrpSpPr>
          <p:cNvPr id="30" name="Group 29"/>
          <p:cNvGrpSpPr>
            <a:grpSpLocks/>
          </p:cNvGrpSpPr>
          <p:nvPr/>
        </p:nvGrpSpPr>
        <p:grpSpPr bwMode="auto">
          <a:xfrm>
            <a:off x="482335" y="2373473"/>
            <a:ext cx="1721043" cy="4366961"/>
            <a:chOff x="441" y="1852"/>
            <a:chExt cx="1581" cy="2286"/>
          </a:xfrm>
        </p:grpSpPr>
        <p:sp>
          <p:nvSpPr>
            <p:cNvPr id="31" name="AutoShape 4"/>
            <p:cNvSpPr>
              <a:spLocks noChangeArrowheads="1"/>
            </p:cNvSpPr>
            <p:nvPr/>
          </p:nvSpPr>
          <p:spPr bwMode="auto">
            <a:xfrm>
              <a:off x="441" y="1942"/>
              <a:ext cx="1581" cy="2196"/>
            </a:xfrm>
            <a:prstGeom prst="roundRect">
              <a:avLst>
                <a:gd name="adj" fmla="val 4690"/>
              </a:avLst>
            </a:prstGeom>
            <a:noFill/>
            <a:ln w="57150">
              <a:solidFill>
                <a:srgbClr val="EC823A"/>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2" name="AutoShape 5"/>
            <p:cNvSpPr>
              <a:spLocks noChangeArrowheads="1"/>
            </p:cNvSpPr>
            <p:nvPr/>
          </p:nvSpPr>
          <p:spPr bwMode="gray">
            <a:xfrm>
              <a:off x="712" y="1852"/>
              <a:ext cx="1174" cy="181"/>
            </a:xfrm>
            <a:prstGeom prst="roundRect">
              <a:avLst>
                <a:gd name="adj" fmla="val 50000"/>
              </a:avLst>
            </a:prstGeom>
            <a:gradFill rotWithShape="1">
              <a:gsLst>
                <a:gs pos="0">
                  <a:srgbClr val="FF6600"/>
                </a:gs>
                <a:gs pos="50000">
                  <a:srgbClr val="FFA76C"/>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3" name="AutoShape 6"/>
            <p:cNvSpPr>
              <a:spLocks noChangeArrowheads="1"/>
            </p:cNvSpPr>
            <p:nvPr/>
          </p:nvSpPr>
          <p:spPr bwMode="auto">
            <a:xfrm flipH="1">
              <a:off x="1773" y="1897"/>
              <a:ext cx="45"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4" name="AutoShape 7"/>
            <p:cNvSpPr>
              <a:spLocks noChangeArrowheads="1"/>
            </p:cNvSpPr>
            <p:nvPr/>
          </p:nvSpPr>
          <p:spPr bwMode="auto">
            <a:xfrm flipH="1">
              <a:off x="776" y="1897"/>
              <a:ext cx="46"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grpSp>
      <p:sp>
        <p:nvSpPr>
          <p:cNvPr id="37" name="Frame 36"/>
          <p:cNvSpPr/>
          <p:nvPr/>
        </p:nvSpPr>
        <p:spPr>
          <a:xfrm>
            <a:off x="7018655" y="1162572"/>
            <a:ext cx="5131986" cy="5044525"/>
          </a:xfrm>
          <a:prstGeom prst="frame">
            <a:avLst>
              <a:gd name="adj1" fmla="val 1918"/>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2400">
              <a:solidFill>
                <a:schemeClr val="tx1"/>
              </a:solidFill>
              <a:latin typeface="Times New Roman" pitchFamily="18" charset="0"/>
              <a:cs typeface="Times New Roman" pitchFamily="18" charset="0"/>
            </a:endParaRPr>
          </a:p>
        </p:txBody>
      </p:sp>
      <p:sp>
        <p:nvSpPr>
          <p:cNvPr id="41" name="TextBox 40"/>
          <p:cNvSpPr txBox="1"/>
          <p:nvPr/>
        </p:nvSpPr>
        <p:spPr>
          <a:xfrm>
            <a:off x="7153379" y="1289049"/>
            <a:ext cx="4798673" cy="665712"/>
          </a:xfrm>
          <a:prstGeom prst="rect">
            <a:avLst/>
          </a:prstGeom>
          <a:noFill/>
        </p:spPr>
        <p:txBody>
          <a:bodyPr wrap="square" rtlCol="0">
            <a:spAutoFit/>
          </a:bodyPr>
          <a:lstStyle/>
          <a:p>
            <a:r>
              <a:rPr lang="en-US" altLang="ko-KR" sz="2800" b="1" dirty="0" err="1" smtClean="0">
                <a:solidFill>
                  <a:schemeClr val="accent2"/>
                </a:solidFill>
                <a:latin typeface="Times New Roman" pitchFamily="18" charset="0"/>
                <a:cs typeface="Times New Roman" pitchFamily="18" charset="0"/>
              </a:rPr>
              <a:t>Thực</a:t>
            </a:r>
            <a:r>
              <a:rPr lang="en-US" altLang="ko-KR" sz="2800" b="1" dirty="0" smtClean="0">
                <a:solidFill>
                  <a:schemeClr val="accent2"/>
                </a:solidFill>
                <a:latin typeface="Times New Roman" pitchFamily="18" charset="0"/>
                <a:cs typeface="Times New Roman" pitchFamily="18" charset="0"/>
              </a:rPr>
              <a:t> </a:t>
            </a:r>
            <a:r>
              <a:rPr lang="en-US" altLang="ko-KR" sz="2800" b="1" dirty="0" err="1" smtClean="0">
                <a:solidFill>
                  <a:schemeClr val="accent2"/>
                </a:solidFill>
                <a:latin typeface="Times New Roman" pitchFamily="18" charset="0"/>
                <a:cs typeface="Times New Roman" pitchFamily="18" charset="0"/>
              </a:rPr>
              <a:t>tế</a:t>
            </a:r>
            <a:endParaRPr lang="ko-KR" altLang="en-US" sz="2800" b="1" dirty="0">
              <a:solidFill>
                <a:schemeClr val="accent2"/>
              </a:solidFill>
              <a:latin typeface="Times New Roman" pitchFamily="18" charset="0"/>
              <a:cs typeface="Times New Roman" pitchFamily="18" charset="0"/>
            </a:endParaRPr>
          </a:p>
        </p:txBody>
      </p:sp>
      <p:sp>
        <p:nvSpPr>
          <p:cNvPr id="24" name="Text Placeholder 1"/>
          <p:cNvSpPr>
            <a:spLocks noGrp="1"/>
          </p:cNvSpPr>
          <p:nvPr>
            <p:ph type="body" sz="quarter" idx="10"/>
          </p:nvPr>
        </p:nvSpPr>
        <p:spPr>
          <a:xfrm>
            <a:off x="2142699" y="134168"/>
            <a:ext cx="9962869" cy="875766"/>
          </a:xfrm>
          <a:prstGeom prst="rect">
            <a:avLst/>
          </a:prstGeom>
        </p:spPr>
        <p:txBody>
          <a:bodyPr>
            <a:noAutofit/>
          </a:bodyPr>
          <a:lstStyle/>
          <a:p>
            <a:r>
              <a:rPr lang="en-US" altLang="ko-KR" sz="3200" b="1" dirty="0" smtClean="0">
                <a:solidFill>
                  <a:srgbClr val="FF0000"/>
                </a:solidFill>
                <a:latin typeface="Times New Roman" pitchFamily="18" charset="0"/>
                <a:cs typeface="Times New Roman" pitchFamily="18" charset="0"/>
              </a:rPr>
              <a:t>TIÊU CHÍ 10: </a:t>
            </a:r>
            <a:r>
              <a:rPr lang="en-US" altLang="ko-KR" sz="3200" b="1" dirty="0" err="1" smtClean="0">
                <a:solidFill>
                  <a:srgbClr val="FF0000"/>
                </a:solidFill>
                <a:latin typeface="Times New Roman" pitchFamily="18" charset="0"/>
                <a:cs typeface="Times New Roman" pitchFamily="18" charset="0"/>
              </a:rPr>
              <a:t>Thực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hiện</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và</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xây</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dựng</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trường</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học</a:t>
            </a:r>
            <a:r>
              <a:rPr lang="en-US" altLang="ko-KR" sz="3200" b="1" dirty="0" smtClean="0">
                <a:solidFill>
                  <a:srgbClr val="FF0000"/>
                </a:solidFill>
                <a:latin typeface="Times New Roman" pitchFamily="18" charset="0"/>
                <a:cs typeface="Times New Roman" pitchFamily="18" charset="0"/>
              </a:rPr>
              <a:t> an </a:t>
            </a:r>
            <a:r>
              <a:rPr lang="en-US" altLang="ko-KR" sz="3200" b="1" dirty="0" err="1" smtClean="0">
                <a:solidFill>
                  <a:srgbClr val="FF0000"/>
                </a:solidFill>
                <a:latin typeface="Times New Roman" pitchFamily="18" charset="0"/>
                <a:cs typeface="Times New Roman" pitchFamily="18" charset="0"/>
              </a:rPr>
              <a:t>toàn</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phòng</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chống</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bạo</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lực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học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đường</a:t>
            </a:r>
            <a:endParaRPr lang="ko-KR" altLang="en-US" sz="3200" b="1" dirty="0">
              <a:solidFill>
                <a:srgbClr val="FF0000"/>
              </a:solidFill>
              <a:latin typeface="Times New Roman" pitchFamily="18" charset="0"/>
              <a:cs typeface="Times New Roman" pitchFamily="18" charset="0"/>
            </a:endParaRPr>
          </a:p>
        </p:txBody>
      </p:sp>
      <p:sp>
        <p:nvSpPr>
          <p:cNvPr id="27" name="Text Box 20"/>
          <p:cNvSpPr txBox="1">
            <a:spLocks noChangeArrowheads="1"/>
          </p:cNvSpPr>
          <p:nvPr/>
        </p:nvSpPr>
        <p:spPr bwMode="auto">
          <a:xfrm>
            <a:off x="323785" y="2790777"/>
            <a:ext cx="195980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pt-BR" altLang="en-US" sz="2400" b="1" dirty="0" smtClean="0">
                <a:solidFill>
                  <a:srgbClr val="002060"/>
                </a:solidFill>
                <a:latin typeface="Times New Roman" pitchFamily="18" charset="0"/>
                <a:cs typeface="Times New Roman" pitchFamily="18" charset="0"/>
              </a:rPr>
              <a:t>Đạt:</a:t>
            </a:r>
          </a:p>
          <a:p>
            <a:pPr algn="ctr" eaLnBrk="1" hangingPunct="1"/>
            <a:r>
              <a:rPr lang="pt-BR" altLang="en-US" sz="2400" b="1" dirty="0" smtClean="0">
                <a:solidFill>
                  <a:srgbClr val="002060"/>
                </a:solidFill>
                <a:latin typeface="Times New Roman" pitchFamily="18" charset="0"/>
                <a:cs typeface="Times New Roman" pitchFamily="18" charset="0"/>
              </a:rPr>
              <a:t>Thực hiện </a:t>
            </a:r>
          </a:p>
          <a:p>
            <a:pPr algn="ctr" eaLnBrk="1" hangingPunct="1"/>
            <a:r>
              <a:rPr lang="pt-BR" altLang="en-US" sz="2400" b="1" dirty="0" smtClean="0">
                <a:solidFill>
                  <a:srgbClr val="002060"/>
                </a:solidFill>
                <a:latin typeface="Times New Roman" pitchFamily="18" charset="0"/>
                <a:cs typeface="Times New Roman" pitchFamily="18" charset="0"/>
              </a:rPr>
              <a:t>đầy đủ các quy định về trường học an toàn, phòng chống bạo lực </a:t>
            </a:r>
          </a:p>
          <a:p>
            <a:pPr algn="ctr" eaLnBrk="1" hangingPunct="1"/>
            <a:r>
              <a:rPr lang="pt-BR" altLang="en-US" sz="2400" b="1" dirty="0" smtClean="0">
                <a:solidFill>
                  <a:srgbClr val="002060"/>
                </a:solidFill>
                <a:latin typeface="Times New Roman" pitchFamily="18" charset="0"/>
                <a:cs typeface="Times New Roman" pitchFamily="18" charset="0"/>
              </a:rPr>
              <a:t>học đường</a:t>
            </a:r>
            <a:endParaRPr lang="en-US" altLang="en-US" sz="2400" b="1" dirty="0">
              <a:solidFill>
                <a:srgbClr val="002060"/>
              </a:solidFill>
              <a:latin typeface="Times New Roman" pitchFamily="18" charset="0"/>
              <a:cs typeface="Times New Roman" pitchFamily="18" charset="0"/>
            </a:endParaRPr>
          </a:p>
        </p:txBody>
      </p:sp>
      <p:sp>
        <p:nvSpPr>
          <p:cNvPr id="28" name="Text Box 21"/>
          <p:cNvSpPr txBox="1">
            <a:spLocks noChangeArrowheads="1"/>
          </p:cNvSpPr>
          <p:nvPr/>
        </p:nvSpPr>
        <p:spPr bwMode="auto">
          <a:xfrm>
            <a:off x="2325581" y="2155915"/>
            <a:ext cx="231295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2400" b="1" dirty="0" err="1" smtClean="0">
                <a:solidFill>
                  <a:srgbClr val="C00000"/>
                </a:solidFill>
                <a:latin typeface="Times New Roman" pitchFamily="18" charset="0"/>
                <a:cs typeface="Times New Roman" pitchFamily="18" charset="0"/>
              </a:rPr>
              <a:t>Khá</a:t>
            </a:r>
            <a:r>
              <a:rPr lang="en-US" altLang="en-US" sz="2400" b="1" dirty="0" smtClean="0">
                <a:solidFill>
                  <a:srgbClr val="C00000"/>
                </a:solidFill>
                <a:latin typeface="Times New Roman" pitchFamily="18" charset="0"/>
                <a:cs typeface="Times New Roman" pitchFamily="18" charset="0"/>
              </a:rPr>
              <a:t>:</a:t>
            </a:r>
          </a:p>
          <a:p>
            <a:pPr algn="ctr" eaLnBrk="1" hangingPunct="1"/>
            <a:r>
              <a:rPr lang="en-US" altLang="en-US" sz="2400" b="1" dirty="0" err="1" smtClean="0">
                <a:solidFill>
                  <a:srgbClr val="C00000"/>
                </a:solidFill>
                <a:latin typeface="Times New Roman" pitchFamily="18" charset="0"/>
                <a:cs typeface="Times New Roman" pitchFamily="18" charset="0"/>
              </a:rPr>
              <a:t>Đề</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xuất</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biện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pháp</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xây</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dựng</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phát</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hiện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ngăn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chặn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xử</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lý</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kịp</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thời</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các</a:t>
            </a:r>
            <a:r>
              <a:rPr lang="en-US" altLang="en-US" sz="2400" b="1" dirty="0" smtClean="0">
                <a:solidFill>
                  <a:srgbClr val="C00000"/>
                </a:solidFill>
                <a:latin typeface="Times New Roman" pitchFamily="18" charset="0"/>
                <a:cs typeface="Times New Roman" pitchFamily="18" charset="0"/>
              </a:rPr>
              <a:t> vi </a:t>
            </a:r>
            <a:r>
              <a:rPr lang="en-US" altLang="en-US" sz="2400" b="1" dirty="0" err="1" smtClean="0">
                <a:solidFill>
                  <a:srgbClr val="C00000"/>
                </a:solidFill>
                <a:latin typeface="Times New Roman" pitchFamily="18" charset="0"/>
                <a:cs typeface="Times New Roman" pitchFamily="18" charset="0"/>
              </a:rPr>
              <a:t>phạm</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quy</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định</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về</a:t>
            </a:r>
            <a:r>
              <a:rPr lang="en-US" altLang="en-US" sz="2400" b="1" dirty="0" smtClean="0">
                <a:solidFill>
                  <a:srgbClr val="C00000"/>
                </a:solidFill>
                <a:latin typeface="Times New Roman" pitchFamily="18" charset="0"/>
                <a:cs typeface="Times New Roman" pitchFamily="18" charset="0"/>
              </a:rPr>
              <a:t> an </a:t>
            </a:r>
            <a:r>
              <a:rPr lang="en-US" altLang="en-US" sz="2400" b="1" dirty="0" err="1" smtClean="0">
                <a:solidFill>
                  <a:srgbClr val="C00000"/>
                </a:solidFill>
                <a:latin typeface="Times New Roman" pitchFamily="18" charset="0"/>
                <a:cs typeface="Times New Roman" pitchFamily="18" charset="0"/>
              </a:rPr>
              <a:t>toàn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phòng</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chống</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bạo</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lực</a:t>
            </a:r>
            <a:endParaRPr lang="en-US" altLang="en-US" sz="2400" b="1" dirty="0">
              <a:solidFill>
                <a:schemeClr val="bg2">
                  <a:lumMod val="25000"/>
                </a:schemeClr>
              </a:solidFill>
            </a:endParaRPr>
          </a:p>
        </p:txBody>
      </p:sp>
      <p:sp>
        <p:nvSpPr>
          <p:cNvPr id="29" name="Text Box 22"/>
          <p:cNvSpPr txBox="1">
            <a:spLocks noChangeArrowheads="1"/>
          </p:cNvSpPr>
          <p:nvPr/>
        </p:nvSpPr>
        <p:spPr bwMode="auto">
          <a:xfrm>
            <a:off x="4693549" y="1700255"/>
            <a:ext cx="205014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2400" b="1" dirty="0" err="1" smtClean="0">
                <a:solidFill>
                  <a:srgbClr val="080100"/>
                </a:solidFill>
                <a:latin typeface="Times New Roman" pitchFamily="18" charset="0"/>
                <a:cs typeface="Times New Roman" pitchFamily="18" charset="0"/>
              </a:rPr>
              <a:t>Tốt</a:t>
            </a:r>
            <a:r>
              <a:rPr lang="en-US" altLang="en-US" sz="2400" b="1" dirty="0" smtClean="0">
                <a:solidFill>
                  <a:srgbClr val="080100"/>
                </a:solidFill>
                <a:latin typeface="Times New Roman" pitchFamily="18" charset="0"/>
                <a:cs typeface="Times New Roman" pitchFamily="18" charset="0"/>
              </a:rPr>
              <a:t>: </a:t>
            </a:r>
          </a:p>
          <a:p>
            <a:pPr algn="ctr" eaLnBrk="1" hangingPunct="1"/>
            <a:r>
              <a:rPr lang="en-US" altLang="en-US" sz="2400" b="1" dirty="0" err="1" smtClean="0">
                <a:solidFill>
                  <a:srgbClr val="080100"/>
                </a:solidFill>
                <a:latin typeface="Times New Roman" pitchFamily="18" charset="0"/>
                <a:cs typeface="Times New Roman" pitchFamily="18" charset="0"/>
              </a:rPr>
              <a:t>Là</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điển</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hình</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tiên</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tiến</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và</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xây</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dựng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trường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học</a:t>
            </a:r>
            <a:r>
              <a:rPr lang="en-US" altLang="en-US" sz="2400" b="1" dirty="0" smtClean="0">
                <a:solidFill>
                  <a:srgbClr val="080100"/>
                </a:solidFill>
                <a:latin typeface="Times New Roman" pitchFamily="18" charset="0"/>
                <a:cs typeface="Times New Roman" pitchFamily="18" charset="0"/>
              </a:rPr>
              <a:t> an </a:t>
            </a:r>
            <a:r>
              <a:rPr lang="en-US" altLang="en-US" sz="2400" b="1" dirty="0" err="1" smtClean="0">
                <a:solidFill>
                  <a:srgbClr val="080100"/>
                </a:solidFill>
                <a:latin typeface="Times New Roman" pitchFamily="18" charset="0"/>
                <a:cs typeface="Times New Roman" pitchFamily="18" charset="0"/>
              </a:rPr>
              <a:t>toàn</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phòng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chống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bạo</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lực</a:t>
            </a:r>
            <a:r>
              <a:rPr lang="en-US" altLang="en-US" sz="2400" b="1" dirty="0" smtClean="0">
                <a:solidFill>
                  <a:srgbClr val="080100"/>
                </a:solidFill>
                <a:latin typeface="Times New Roman" pitchFamily="18" charset="0"/>
                <a:cs typeface="Times New Roman" pitchFamily="18" charset="0"/>
              </a:rPr>
              <a:t>; chia </a:t>
            </a:r>
            <a:r>
              <a:rPr lang="en-US" altLang="en-US" sz="2400" b="1" dirty="0" err="1" smtClean="0">
                <a:solidFill>
                  <a:srgbClr val="080100"/>
                </a:solidFill>
                <a:latin typeface="Times New Roman" pitchFamily="18" charset="0"/>
                <a:cs typeface="Times New Roman" pitchFamily="18" charset="0"/>
              </a:rPr>
              <a:t>sẻ</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kinh</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nghiệm</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xây</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dựng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và</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thực</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hiện</a:t>
            </a:r>
            <a:endParaRPr lang="en-US" altLang="en-US" sz="2400" b="1" dirty="0">
              <a:solidFill>
                <a:srgbClr val="000000"/>
              </a:solidFill>
            </a:endParaRPr>
          </a:p>
        </p:txBody>
      </p:sp>
      <p:sp>
        <p:nvSpPr>
          <p:cNvPr id="3" name="Rectangle 2"/>
          <p:cNvSpPr/>
          <p:nvPr/>
        </p:nvSpPr>
        <p:spPr>
          <a:xfrm>
            <a:off x="7153378" y="1702240"/>
            <a:ext cx="4962525" cy="4247317"/>
          </a:xfrm>
          <a:prstGeom prst="rect">
            <a:avLst/>
          </a:prstGeom>
        </p:spPr>
        <p:txBody>
          <a:bodyPr wrap="square">
            <a:spAutoFit/>
          </a:bodyPr>
          <a:lstStyle/>
          <a:p>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Nếu</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xảy</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ra</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tình</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trạng</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bạo</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lực</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mà</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có</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ngăn</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chặn</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phản</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ánh</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có</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xử</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lý</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kịp</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thời</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và</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có</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ghi</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nhận</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biên</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bản</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vẫn</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được</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đánh</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giá</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endParaRPr lang="en-US" altLang="ko-KR" sz="3000" dirty="0" smtClean="0">
              <a:solidFill>
                <a:schemeClr val="tx1">
                  <a:lumMod val="75000"/>
                  <a:lumOff val="25000"/>
                </a:schemeClr>
              </a:solidFill>
              <a:latin typeface="Times" panose="02020603050405020304" pitchFamily="18" charset="0"/>
              <a:cs typeface="Times" panose="02020603050405020304" pitchFamily="18" charset="0"/>
            </a:endParaRPr>
          </a:p>
          <a:p>
            <a:endParaRPr lang="en-US" altLang="ko-KR" sz="3000" dirty="0" smtClean="0">
              <a:solidFill>
                <a:schemeClr val="tx1">
                  <a:lumMod val="75000"/>
                  <a:lumOff val="25000"/>
                </a:schemeClr>
              </a:solidFill>
              <a:latin typeface="Times" panose="02020603050405020304" pitchFamily="18" charset="0"/>
              <a:cs typeface="Times" panose="02020603050405020304" pitchFamily="18" charset="0"/>
            </a:endParaRPr>
          </a:p>
          <a:p>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GVCN: </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SLL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điện</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tử</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SLL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của</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HS,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Sổ</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tiếp</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công</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dân</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thư</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mời</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họp</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Các</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bản</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kiểm</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điểm</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của</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HS,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bản</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cam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kết</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a:t>
            </a:r>
          </a:p>
        </p:txBody>
      </p:sp>
    </p:spTree>
    <p:extLst>
      <p:ext uri="{BB962C8B-B14F-4D97-AF65-F5344CB8AC3E}">
        <p14:creationId xmlns:p14="http://schemas.microsoft.com/office/powerpoint/2010/main" val="2188549816"/>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utoShape 3"/>
          <p:cNvSpPr>
            <a:spLocks noChangeArrowheads="1"/>
          </p:cNvSpPr>
          <p:nvPr/>
        </p:nvSpPr>
        <p:spPr bwMode="gray">
          <a:xfrm>
            <a:off x="965200" y="1600200"/>
            <a:ext cx="10731500" cy="1447800"/>
          </a:xfrm>
          <a:prstGeom prst="roundRect">
            <a:avLst>
              <a:gd name="adj" fmla="val 10889"/>
            </a:avLst>
          </a:prstGeom>
          <a:ln>
            <a:headEnd/>
            <a:tailEnd/>
          </a:ln>
        </p:spPr>
        <p:style>
          <a:lnRef idx="2">
            <a:schemeClr val="accent6"/>
          </a:lnRef>
          <a:fillRef idx="1">
            <a:schemeClr val="lt1"/>
          </a:fillRef>
          <a:effectRef idx="0">
            <a:schemeClr val="accent6"/>
          </a:effectRef>
          <a:fontRef idx="minor">
            <a:schemeClr val="dk1"/>
          </a:fontRef>
        </p:style>
        <p:txBody>
          <a:bodyPr wrap="none" lIns="91434" tIns="45718" rIns="91434" bIns="45718" anchor="ctr"/>
          <a:lstStyle/>
          <a:p>
            <a:endParaRPr lang="en-US"/>
          </a:p>
        </p:txBody>
      </p:sp>
      <p:sp>
        <p:nvSpPr>
          <p:cNvPr id="40" name="AutoShape 4"/>
          <p:cNvSpPr>
            <a:spLocks noChangeArrowheads="1"/>
          </p:cNvSpPr>
          <p:nvPr/>
        </p:nvSpPr>
        <p:spPr bwMode="gray">
          <a:xfrm>
            <a:off x="1098551" y="1733552"/>
            <a:ext cx="1625600" cy="1184275"/>
          </a:xfrm>
          <a:prstGeom prst="roundRect">
            <a:avLst>
              <a:gd name="adj" fmla="val 11921"/>
            </a:avLst>
          </a:prstGeom>
          <a:gradFill rotWithShape="1">
            <a:gsLst>
              <a:gs pos="0">
                <a:srgbClr val="99CC00"/>
              </a:gs>
              <a:gs pos="100000">
                <a:srgbClr val="99CC00">
                  <a:gamma/>
                  <a:shade val="69804"/>
                  <a:invGamma/>
                </a:srgbClr>
              </a:gs>
            </a:gsLst>
            <a:lin ang="540000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4" tIns="45718" rIns="91434" bIns="45718" anchor="ctr"/>
          <a:lstStyle/>
          <a:p>
            <a:endParaRPr lang="en-US"/>
          </a:p>
        </p:txBody>
      </p:sp>
      <p:sp>
        <p:nvSpPr>
          <p:cNvPr id="41" name="Freeform 5"/>
          <p:cNvSpPr>
            <a:spLocks/>
          </p:cNvSpPr>
          <p:nvPr/>
        </p:nvSpPr>
        <p:spPr bwMode="gray">
          <a:xfrm>
            <a:off x="1162053" y="1809751"/>
            <a:ext cx="810683" cy="592139"/>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9CC00">
                  <a:gamma/>
                  <a:tint val="54510"/>
                  <a:invGamma/>
                </a:srgbClr>
              </a:gs>
              <a:gs pos="50000">
                <a:srgbClr val="99CC00">
                  <a:alpha val="0"/>
                </a:srgbClr>
              </a:gs>
              <a:gs pos="100000">
                <a:srgbClr val="99CC00">
                  <a:gamma/>
                  <a:tint val="54510"/>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lIns="91434" tIns="45718" rIns="91434" bIns="45718"/>
          <a:lstStyle/>
          <a:p>
            <a:endParaRPr lang="en-US"/>
          </a:p>
        </p:txBody>
      </p:sp>
      <p:sp>
        <p:nvSpPr>
          <p:cNvPr id="42" name="Text Box 6"/>
          <p:cNvSpPr txBox="1">
            <a:spLocks noChangeArrowheads="1"/>
          </p:cNvSpPr>
          <p:nvPr/>
        </p:nvSpPr>
        <p:spPr bwMode="gray">
          <a:xfrm>
            <a:off x="1037879" y="1936635"/>
            <a:ext cx="1802083" cy="95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4" tIns="45718" rIns="91434" bIns="45718">
            <a:spAutoFit/>
          </a:bodyPr>
          <a:lstStyle/>
          <a:p>
            <a:pPr algn="ctr"/>
            <a:r>
              <a:rPr lang="en-US" sz="2800"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TIÊU CHÍ </a:t>
            </a:r>
          </a:p>
          <a:p>
            <a:pPr algn="ctr"/>
            <a:r>
              <a:rPr lang="en-US" sz="2800"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11</a:t>
            </a:r>
          </a:p>
        </p:txBody>
      </p:sp>
      <p:sp>
        <p:nvSpPr>
          <p:cNvPr id="43" name="Text Box 7"/>
          <p:cNvSpPr txBox="1">
            <a:spLocks noChangeArrowheads="1"/>
          </p:cNvSpPr>
          <p:nvPr/>
        </p:nvSpPr>
        <p:spPr bwMode="gray">
          <a:xfrm>
            <a:off x="2762251" y="1824042"/>
            <a:ext cx="8680449" cy="107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8" rIns="91434" bIns="45718">
            <a:spAutoFit/>
          </a:bodyPr>
          <a:lstStyle/>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Tạo</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dựng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mối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quan</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hệ</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hợp</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tác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cha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mẹ</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hoặc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người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giám</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hộ</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học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sinh</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bên</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liên</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quan</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4" name="AutoShape 8"/>
          <p:cNvSpPr>
            <a:spLocks noChangeArrowheads="1"/>
          </p:cNvSpPr>
          <p:nvPr/>
        </p:nvSpPr>
        <p:spPr bwMode="gray">
          <a:xfrm>
            <a:off x="965200" y="3200400"/>
            <a:ext cx="10731500" cy="1447800"/>
          </a:xfrm>
          <a:prstGeom prst="roundRect">
            <a:avLst>
              <a:gd name="adj" fmla="val 10889"/>
            </a:avLst>
          </a:prstGeom>
          <a:ln>
            <a:headEnd/>
            <a:tailEnd/>
          </a:ln>
        </p:spPr>
        <p:style>
          <a:lnRef idx="2">
            <a:schemeClr val="accent6"/>
          </a:lnRef>
          <a:fillRef idx="1">
            <a:schemeClr val="lt1"/>
          </a:fillRef>
          <a:effectRef idx="0">
            <a:schemeClr val="accent6"/>
          </a:effectRef>
          <a:fontRef idx="minor">
            <a:schemeClr val="dk1"/>
          </a:fontRef>
        </p:style>
        <p:txBody>
          <a:bodyPr wrap="none" lIns="91434" tIns="45718" rIns="91434" bIns="45718" anchor="ctr"/>
          <a:lstStyle/>
          <a:p>
            <a:endParaRPr lang="en-US"/>
          </a:p>
        </p:txBody>
      </p:sp>
      <p:sp>
        <p:nvSpPr>
          <p:cNvPr id="45" name="AutoShape 9"/>
          <p:cNvSpPr>
            <a:spLocks noChangeArrowheads="1"/>
          </p:cNvSpPr>
          <p:nvPr/>
        </p:nvSpPr>
        <p:spPr bwMode="gray">
          <a:xfrm>
            <a:off x="1136651" y="3333755"/>
            <a:ext cx="1625600" cy="1184275"/>
          </a:xfrm>
          <a:prstGeom prst="roundRect">
            <a:avLst>
              <a:gd name="adj" fmla="val 11921"/>
            </a:avLst>
          </a:prstGeom>
          <a:gradFill rotWithShape="1">
            <a:gsLst>
              <a:gs pos="0">
                <a:srgbClr val="009999"/>
              </a:gs>
              <a:gs pos="100000">
                <a:srgbClr val="009999">
                  <a:gamma/>
                  <a:shade val="69804"/>
                  <a:invGamma/>
                </a:srgbClr>
              </a:gs>
            </a:gsLst>
            <a:lin ang="540000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4" tIns="45718" rIns="91434" bIns="45718" anchor="ctr"/>
          <a:lstStyle/>
          <a:p>
            <a:endParaRPr lang="en-US"/>
          </a:p>
        </p:txBody>
      </p:sp>
      <p:sp>
        <p:nvSpPr>
          <p:cNvPr id="46" name="Freeform 10"/>
          <p:cNvSpPr>
            <a:spLocks/>
          </p:cNvSpPr>
          <p:nvPr/>
        </p:nvSpPr>
        <p:spPr bwMode="gray">
          <a:xfrm>
            <a:off x="1238253" y="3409951"/>
            <a:ext cx="810683" cy="592139"/>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99">
                  <a:gamma/>
                  <a:tint val="42353"/>
                  <a:invGamma/>
                </a:srgbClr>
              </a:gs>
              <a:gs pos="100000">
                <a:srgbClr val="009999">
                  <a:alpha val="0"/>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lIns="91434" tIns="45718" rIns="91434" bIns="45718"/>
          <a:lstStyle/>
          <a:p>
            <a:endParaRPr lang="en-US"/>
          </a:p>
        </p:txBody>
      </p:sp>
      <p:sp>
        <p:nvSpPr>
          <p:cNvPr id="48" name="Text Box 12"/>
          <p:cNvSpPr txBox="1">
            <a:spLocks noChangeArrowheads="1"/>
          </p:cNvSpPr>
          <p:nvPr/>
        </p:nvSpPr>
        <p:spPr bwMode="gray">
          <a:xfrm>
            <a:off x="2939205" y="3397253"/>
            <a:ext cx="8503495" cy="107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8" rIns="91434" bIns="45718">
            <a:spAutoFit/>
          </a:bodyPr>
          <a:lstStyle/>
          <a:p>
            <a:r>
              <a:rPr lang="en-US" sz="3200" b="1" dirty="0" err="1">
                <a:solidFill>
                  <a:schemeClr val="accent6">
                    <a:lumMod val="50000"/>
                  </a:schemeClr>
                </a:solidFill>
                <a:latin typeface="Times New Roman" panose="02020603050405020304" pitchFamily="18" charset="0"/>
                <a:cs typeface="Times New Roman" panose="02020603050405020304" pitchFamily="18" charset="0"/>
              </a:rPr>
              <a:t>Phối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hợp</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giữa</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nhà</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trường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gia</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đình</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xã</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hội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để</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thực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hiện</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dạy</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50000"/>
                  </a:schemeClr>
                </a:solidFill>
                <a:latin typeface="Times New Roman" panose="02020603050405020304" pitchFamily="18" charset="0"/>
                <a:cs typeface="Times New Roman" panose="02020603050405020304" pitchFamily="18" charset="0"/>
              </a:rPr>
              <a:t>học</a:t>
            </a:r>
            <a:r>
              <a:rPr lang="en-US" sz="32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50000"/>
                  </a:schemeClr>
                </a:solidFill>
                <a:latin typeface="Times New Roman" panose="02020603050405020304" pitchFamily="18" charset="0"/>
                <a:cs typeface="Times New Roman" panose="02020603050405020304" pitchFamily="18" charset="0"/>
              </a:rPr>
              <a:t>cho</a:t>
            </a:r>
            <a:r>
              <a:rPr lang="en-US" sz="32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học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sinh</a:t>
            </a:r>
            <a:endParaRPr lang="en-US" sz="3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9" name="AutoShape 13"/>
          <p:cNvSpPr>
            <a:spLocks noChangeArrowheads="1"/>
          </p:cNvSpPr>
          <p:nvPr/>
        </p:nvSpPr>
        <p:spPr bwMode="gray">
          <a:xfrm>
            <a:off x="965200" y="4848679"/>
            <a:ext cx="10731500" cy="1447800"/>
          </a:xfrm>
          <a:prstGeom prst="roundRect">
            <a:avLst>
              <a:gd name="adj" fmla="val 10889"/>
            </a:avLst>
          </a:prstGeom>
          <a:ln>
            <a:headEnd/>
            <a:tailEnd/>
          </a:ln>
        </p:spPr>
        <p:style>
          <a:lnRef idx="2">
            <a:schemeClr val="accent6"/>
          </a:lnRef>
          <a:fillRef idx="1">
            <a:schemeClr val="lt1"/>
          </a:fillRef>
          <a:effectRef idx="0">
            <a:schemeClr val="accent6"/>
          </a:effectRef>
          <a:fontRef idx="minor">
            <a:schemeClr val="dk1"/>
          </a:fontRef>
        </p:style>
        <p:txBody>
          <a:bodyPr wrap="none" lIns="91434" tIns="45718" rIns="91434" bIns="45718" anchor="ctr"/>
          <a:lstStyle/>
          <a:p>
            <a:endParaRPr lang="en-US"/>
          </a:p>
        </p:txBody>
      </p:sp>
      <p:sp>
        <p:nvSpPr>
          <p:cNvPr id="50" name="AutoShape 14"/>
          <p:cNvSpPr>
            <a:spLocks noChangeArrowheads="1"/>
          </p:cNvSpPr>
          <p:nvPr/>
        </p:nvSpPr>
        <p:spPr bwMode="gray">
          <a:xfrm>
            <a:off x="1136651" y="4953003"/>
            <a:ext cx="1625600" cy="1184275"/>
          </a:xfrm>
          <a:prstGeom prst="roundRect">
            <a:avLst>
              <a:gd name="adj" fmla="val 11921"/>
            </a:avLst>
          </a:prstGeom>
          <a:gradFill rotWithShape="1">
            <a:gsLst>
              <a:gs pos="0">
                <a:srgbClr val="006600"/>
              </a:gs>
              <a:gs pos="100000">
                <a:srgbClr val="006600">
                  <a:gamma/>
                  <a:shade val="69804"/>
                  <a:invGamma/>
                </a:srgbClr>
              </a:gs>
            </a:gsLst>
            <a:lin ang="540000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4" tIns="45718" rIns="91434" bIns="45718" anchor="ctr"/>
          <a:lstStyle/>
          <a:p>
            <a:endParaRPr lang="en-US"/>
          </a:p>
        </p:txBody>
      </p:sp>
      <p:sp>
        <p:nvSpPr>
          <p:cNvPr id="51" name="Freeform 15"/>
          <p:cNvSpPr>
            <a:spLocks/>
          </p:cNvSpPr>
          <p:nvPr/>
        </p:nvSpPr>
        <p:spPr bwMode="gray">
          <a:xfrm>
            <a:off x="1238253" y="5029203"/>
            <a:ext cx="810683" cy="592139"/>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00">
                  <a:gamma/>
                  <a:tint val="48627"/>
                  <a:invGamma/>
                </a:srgbClr>
              </a:gs>
              <a:gs pos="100000">
                <a:srgbClr val="006600">
                  <a:alpha val="0"/>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lIns="91434" tIns="45718" rIns="91434" bIns="45718"/>
          <a:lstStyle/>
          <a:p>
            <a:endParaRPr lang="en-US"/>
          </a:p>
        </p:txBody>
      </p:sp>
      <p:sp>
        <p:nvSpPr>
          <p:cNvPr id="2" name="Text Placeholder 1"/>
          <p:cNvSpPr>
            <a:spLocks noGrp="1"/>
          </p:cNvSpPr>
          <p:nvPr>
            <p:ph type="body" sz="quarter" idx="10"/>
          </p:nvPr>
        </p:nvSpPr>
        <p:spPr>
          <a:xfrm>
            <a:off x="1826654" y="348744"/>
            <a:ext cx="9988359" cy="724247"/>
          </a:xfrm>
        </p:spPr>
        <p:txBody>
          <a:bodyPr>
            <a:normAutofit/>
          </a:bodyPr>
          <a:lstStyle/>
          <a:p>
            <a:r>
              <a:rPr lang="en-US" sz="4000" dirty="0" smtClean="0">
                <a:solidFill>
                  <a:srgbClr val="FF0000"/>
                </a:solidFill>
                <a:latin typeface="Times New Roman" panose="02020603050405020304" pitchFamily="18" charset="0"/>
                <a:cs typeface="Times New Roman" panose="02020603050405020304" pitchFamily="18" charset="0"/>
              </a:rPr>
              <a:t>TIÊU CHUẨN 4</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84" name="Text Box 12"/>
          <p:cNvSpPr txBox="1">
            <a:spLocks noChangeArrowheads="1"/>
          </p:cNvSpPr>
          <p:nvPr/>
        </p:nvSpPr>
        <p:spPr bwMode="gray">
          <a:xfrm>
            <a:off x="2939205" y="4936952"/>
            <a:ext cx="8757495" cy="107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8" rIns="91434" bIns="45718">
            <a:spAutoFit/>
          </a:bodyPr>
          <a:lstStyle/>
          <a:p>
            <a:r>
              <a:rPr lang="en-US" sz="3200" b="1" dirty="0" err="1">
                <a:solidFill>
                  <a:schemeClr val="accent6">
                    <a:lumMod val="50000"/>
                  </a:schemeClr>
                </a:solidFill>
                <a:latin typeface="Times New Roman" panose="02020603050405020304" pitchFamily="18" charset="0"/>
                <a:cs typeface="Times New Roman" panose="02020603050405020304" pitchFamily="18" charset="0"/>
              </a:rPr>
              <a:t>Phối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hợp</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giữa</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nhà</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trường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gia</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đình</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xã</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hội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để</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thực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hiện</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giáo</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dục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đạo</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đức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50000"/>
                  </a:schemeClr>
                </a:solidFill>
                <a:latin typeface="Times New Roman" panose="02020603050405020304" pitchFamily="18" charset="0"/>
                <a:cs typeface="Times New Roman" panose="02020603050405020304" pitchFamily="18" charset="0"/>
              </a:rPr>
              <a:t>lối</a:t>
            </a:r>
            <a:r>
              <a:rPr lang="en-US" sz="32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sống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cho</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học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sinh</a:t>
            </a:r>
            <a:endParaRPr lang="en-US" sz="3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5" name="Text Box 6"/>
          <p:cNvSpPr txBox="1">
            <a:spLocks noChangeArrowheads="1"/>
          </p:cNvSpPr>
          <p:nvPr/>
        </p:nvSpPr>
        <p:spPr bwMode="gray">
          <a:xfrm>
            <a:off x="1023308" y="3581919"/>
            <a:ext cx="1915897" cy="101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4" tIns="45718" rIns="91434" bIns="45718">
            <a:spAutoFit/>
          </a:bodyPr>
          <a:lstStyle/>
          <a:p>
            <a:pPr algn="ctr"/>
            <a:r>
              <a:rPr lang="en-US" sz="3000"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TIÊU CHÍ </a:t>
            </a:r>
          </a:p>
          <a:p>
            <a:pPr algn="ctr"/>
            <a:r>
              <a:rPr lang="en-US" sz="3000"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12</a:t>
            </a:r>
          </a:p>
        </p:txBody>
      </p:sp>
      <p:sp>
        <p:nvSpPr>
          <p:cNvPr id="86" name="Text Box 6"/>
          <p:cNvSpPr txBox="1">
            <a:spLocks noChangeArrowheads="1"/>
          </p:cNvSpPr>
          <p:nvPr/>
        </p:nvSpPr>
        <p:spPr bwMode="gray">
          <a:xfrm>
            <a:off x="1006056" y="5205843"/>
            <a:ext cx="1915897" cy="101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4" tIns="45718" rIns="91434" bIns="45718">
            <a:spAutoFit/>
          </a:bodyPr>
          <a:lstStyle/>
          <a:p>
            <a:pPr algn="ctr"/>
            <a:r>
              <a:rPr lang="en-US" sz="3000"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TIÊU CHÍ </a:t>
            </a:r>
          </a:p>
          <a:p>
            <a:pPr algn="ctr"/>
            <a:r>
              <a:rPr lang="en-US" sz="3000"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13</a:t>
            </a:r>
          </a:p>
        </p:txBody>
      </p:sp>
    </p:spTree>
    <p:extLst>
      <p:ext uri="{BB962C8B-B14F-4D97-AF65-F5344CB8AC3E}">
        <p14:creationId xmlns:p14="http://schemas.microsoft.com/office/powerpoint/2010/main" val="183338178"/>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81201" y="134168"/>
            <a:ext cx="10352968" cy="875766"/>
          </a:xfrm>
          <a:prstGeom prst="rect">
            <a:avLst/>
          </a:prstGeom>
        </p:spPr>
        <p:txBody>
          <a:bodyPr>
            <a:noAutofit/>
          </a:bodyPr>
          <a:lstStyle/>
          <a:p>
            <a:r>
              <a:rPr lang="en-US" altLang="ko-KR" sz="3200" b="1" dirty="0" smtClean="0">
                <a:solidFill>
                  <a:srgbClr val="FF0000"/>
                </a:solidFill>
                <a:latin typeface="Times New Roman" pitchFamily="18" charset="0"/>
                <a:cs typeface="Times New Roman" pitchFamily="18" charset="0"/>
              </a:rPr>
              <a:t>TIÊU CHÍ 11: </a:t>
            </a:r>
            <a:r>
              <a:rPr lang="en-US" altLang="ko-KR" sz="3200" b="1" dirty="0" err="1" smtClean="0">
                <a:solidFill>
                  <a:srgbClr val="FF0000"/>
                </a:solidFill>
                <a:latin typeface="Times New Roman" pitchFamily="18" charset="0"/>
                <a:cs typeface="Times New Roman" pitchFamily="18" charset="0"/>
              </a:rPr>
              <a:t>Tạo</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dựng</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mối</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quan</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hệ</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hợp</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tác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với</a:t>
            </a:r>
            <a:r>
              <a:rPr lang="en-US" altLang="ko-KR" sz="3200" b="1" dirty="0" smtClean="0">
                <a:solidFill>
                  <a:srgbClr val="FF0000"/>
                </a:solidFill>
                <a:latin typeface="Times New Roman" pitchFamily="18" charset="0"/>
                <a:cs typeface="Times New Roman" pitchFamily="18" charset="0"/>
              </a:rPr>
              <a:t> cha </a:t>
            </a:r>
            <a:r>
              <a:rPr lang="en-US" altLang="ko-KR" sz="3200" b="1" dirty="0" err="1" smtClean="0">
                <a:solidFill>
                  <a:srgbClr val="FF0000"/>
                </a:solidFill>
                <a:latin typeface="Times New Roman" pitchFamily="18" charset="0"/>
                <a:cs typeface="Times New Roman" pitchFamily="18" charset="0"/>
              </a:rPr>
              <a:t>mẹ</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hoặc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người</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giám</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hộ</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của</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học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sinh</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và</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các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bên</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liên</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quan</a:t>
            </a:r>
            <a:endParaRPr lang="ko-KR" altLang="en-US" sz="3200" b="1" dirty="0">
              <a:solidFill>
                <a:srgbClr val="FF0000"/>
              </a:solidFill>
              <a:latin typeface="Times New Roman" pitchFamily="18" charset="0"/>
              <a:cs typeface="Times New Roman" pitchFamily="18" charset="0"/>
            </a:endParaRPr>
          </a:p>
        </p:txBody>
      </p:sp>
      <p:sp>
        <p:nvSpPr>
          <p:cNvPr id="33" name="Freeform 32"/>
          <p:cNvSpPr>
            <a:spLocks/>
          </p:cNvSpPr>
          <p:nvPr/>
        </p:nvSpPr>
        <p:spPr bwMode="gray">
          <a:xfrm>
            <a:off x="6572120" y="901736"/>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17A217">
                  <a:alpha val="32001"/>
                </a:srgbClr>
              </a:gs>
              <a:gs pos="100000">
                <a:srgbClr val="009900"/>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6" name="AutoShape 8"/>
          <p:cNvSpPr>
            <a:spLocks noChangeArrowheads="1"/>
          </p:cNvSpPr>
          <p:nvPr/>
        </p:nvSpPr>
        <p:spPr bwMode="auto">
          <a:xfrm>
            <a:off x="4607466" y="1859348"/>
            <a:ext cx="2900553" cy="3972795"/>
          </a:xfrm>
          <a:prstGeom prst="roundRect">
            <a:avLst>
              <a:gd name="adj" fmla="val 4690"/>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37" name="AutoShape 9"/>
          <p:cNvSpPr>
            <a:spLocks noChangeArrowheads="1"/>
          </p:cNvSpPr>
          <p:nvPr/>
        </p:nvSpPr>
        <p:spPr bwMode="gray">
          <a:xfrm>
            <a:off x="4879590" y="1760400"/>
            <a:ext cx="2354944" cy="287338"/>
          </a:xfrm>
          <a:prstGeom prst="roundRect">
            <a:avLst>
              <a:gd name="adj" fmla="val 50000"/>
            </a:avLst>
          </a:prstGeom>
          <a:gradFill rotWithShape="1">
            <a:gsLst>
              <a:gs pos="0">
                <a:srgbClr val="33CC33"/>
              </a:gs>
              <a:gs pos="100000">
                <a:srgbClr val="185E1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38" name="AutoShape 12"/>
          <p:cNvSpPr>
            <a:spLocks noChangeArrowheads="1"/>
          </p:cNvSpPr>
          <p:nvPr/>
        </p:nvSpPr>
        <p:spPr bwMode="auto">
          <a:xfrm>
            <a:off x="7999339" y="1465102"/>
            <a:ext cx="2893325" cy="4102743"/>
          </a:xfrm>
          <a:prstGeom prst="roundRect">
            <a:avLst>
              <a:gd name="adj" fmla="val 4690"/>
            </a:avLst>
          </a:prstGeom>
          <a:noFill/>
          <a:ln w="57150">
            <a:solidFill>
              <a:srgbClr val="4B71DD"/>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39" name="AutoShape 13"/>
          <p:cNvSpPr>
            <a:spLocks noChangeArrowheads="1"/>
          </p:cNvSpPr>
          <p:nvPr/>
        </p:nvSpPr>
        <p:spPr bwMode="gray">
          <a:xfrm>
            <a:off x="8480973" y="1335876"/>
            <a:ext cx="1863725" cy="287337"/>
          </a:xfrm>
          <a:prstGeom prst="roundRect">
            <a:avLst>
              <a:gd name="adj" fmla="val 50000"/>
            </a:avLst>
          </a:prstGeom>
          <a:gradFill rotWithShape="1">
            <a:gsLst>
              <a:gs pos="0">
                <a:srgbClr val="6D8CE5"/>
              </a:gs>
              <a:gs pos="100000">
                <a:srgbClr val="32416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41" name="Freeform 40"/>
          <p:cNvSpPr>
            <a:spLocks/>
          </p:cNvSpPr>
          <p:nvPr/>
        </p:nvSpPr>
        <p:spPr bwMode="gray">
          <a:xfrm>
            <a:off x="3540461" y="1171370"/>
            <a:ext cx="1466850" cy="1157288"/>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E8D4C">
                  <a:alpha val="32001"/>
                </a:srgbClr>
              </a:gs>
              <a:gs pos="100000">
                <a:srgbClr val="EC823A"/>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nvGrpSpPr>
          <p:cNvPr id="42" name="Group 41"/>
          <p:cNvGrpSpPr>
            <a:grpSpLocks/>
          </p:cNvGrpSpPr>
          <p:nvPr/>
        </p:nvGrpSpPr>
        <p:grpSpPr bwMode="auto">
          <a:xfrm>
            <a:off x="1338735" y="2390570"/>
            <a:ext cx="2724379" cy="3974815"/>
            <a:chOff x="441" y="1852"/>
            <a:chExt cx="1581" cy="2286"/>
          </a:xfrm>
        </p:grpSpPr>
        <p:sp>
          <p:nvSpPr>
            <p:cNvPr id="43" name="AutoShape 4"/>
            <p:cNvSpPr>
              <a:spLocks noChangeArrowheads="1"/>
            </p:cNvSpPr>
            <p:nvPr/>
          </p:nvSpPr>
          <p:spPr bwMode="auto">
            <a:xfrm>
              <a:off x="441" y="1942"/>
              <a:ext cx="1581" cy="2196"/>
            </a:xfrm>
            <a:prstGeom prst="roundRect">
              <a:avLst>
                <a:gd name="adj" fmla="val 4690"/>
              </a:avLst>
            </a:prstGeom>
            <a:noFill/>
            <a:ln w="57150">
              <a:solidFill>
                <a:srgbClr val="EC823A"/>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44" name="AutoShape 5"/>
            <p:cNvSpPr>
              <a:spLocks noChangeArrowheads="1"/>
            </p:cNvSpPr>
            <p:nvPr/>
          </p:nvSpPr>
          <p:spPr bwMode="gray">
            <a:xfrm>
              <a:off x="712" y="1852"/>
              <a:ext cx="1174" cy="181"/>
            </a:xfrm>
            <a:prstGeom prst="roundRect">
              <a:avLst>
                <a:gd name="adj" fmla="val 50000"/>
              </a:avLst>
            </a:prstGeom>
            <a:gradFill rotWithShape="1">
              <a:gsLst>
                <a:gs pos="0">
                  <a:srgbClr val="FF6600"/>
                </a:gs>
                <a:gs pos="50000">
                  <a:srgbClr val="FFA76C"/>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45" name="AutoShape 6"/>
            <p:cNvSpPr>
              <a:spLocks noChangeArrowheads="1"/>
            </p:cNvSpPr>
            <p:nvPr/>
          </p:nvSpPr>
          <p:spPr bwMode="auto">
            <a:xfrm flipH="1">
              <a:off x="1773" y="1897"/>
              <a:ext cx="45"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46" name="AutoShape 7"/>
            <p:cNvSpPr>
              <a:spLocks noChangeArrowheads="1"/>
            </p:cNvSpPr>
            <p:nvPr/>
          </p:nvSpPr>
          <p:spPr bwMode="auto">
            <a:xfrm flipH="1">
              <a:off x="776" y="1897"/>
              <a:ext cx="46"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47" name="Text Box 20"/>
            <p:cNvSpPr txBox="1">
              <a:spLocks noChangeArrowheads="1"/>
            </p:cNvSpPr>
            <p:nvPr/>
          </p:nvSpPr>
          <p:spPr bwMode="auto">
            <a:xfrm>
              <a:off x="441" y="1982"/>
              <a:ext cx="1581" cy="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pt-BR" altLang="en-US" sz="2800" b="1" dirty="0" smtClean="0">
                  <a:solidFill>
                    <a:srgbClr val="002060"/>
                  </a:solidFill>
                  <a:latin typeface="Times New Roman" pitchFamily="18" charset="0"/>
                  <a:cs typeface="Times New Roman" pitchFamily="18" charset="0"/>
                </a:rPr>
                <a:t>Đạt:</a:t>
              </a:r>
            </a:p>
            <a:p>
              <a:pPr algn="ctr" eaLnBrk="1" hangingPunct="1"/>
              <a:r>
                <a:rPr lang="pt-BR" altLang="en-US" sz="2800" b="1" dirty="0" smtClean="0">
                  <a:solidFill>
                    <a:srgbClr val="002060"/>
                  </a:solidFill>
                  <a:latin typeface="Times New Roman" pitchFamily="18" charset="0"/>
                  <a:cs typeface="Times New Roman" pitchFamily="18" charset="0"/>
                </a:rPr>
                <a:t>Thực hiện </a:t>
              </a:r>
            </a:p>
            <a:p>
              <a:pPr algn="ctr" eaLnBrk="1" hangingPunct="1"/>
              <a:r>
                <a:rPr lang="pt-BR" altLang="en-US" sz="2800" b="1" dirty="0" smtClean="0">
                  <a:solidFill>
                    <a:srgbClr val="002060"/>
                  </a:solidFill>
                  <a:latin typeface="Times New Roman" pitchFamily="18" charset="0"/>
                  <a:cs typeface="Times New Roman" pitchFamily="18" charset="0"/>
                </a:rPr>
                <a:t>đầy đủ các quy định hiện hành  đối với cha mẹ, người giám hộ và các bên</a:t>
              </a:r>
            </a:p>
            <a:p>
              <a:pPr algn="ctr" eaLnBrk="1" hangingPunct="1"/>
              <a:r>
                <a:rPr lang="pt-BR" altLang="en-US" sz="2800" b="1" dirty="0" smtClean="0">
                  <a:solidFill>
                    <a:srgbClr val="002060"/>
                  </a:solidFill>
                  <a:latin typeface="Times New Roman" pitchFamily="18" charset="0"/>
                  <a:cs typeface="Times New Roman" pitchFamily="18" charset="0"/>
                </a:rPr>
                <a:t> liên quan</a:t>
              </a:r>
              <a:endParaRPr lang="en-US" altLang="en-US" sz="2800" b="1" dirty="0">
                <a:solidFill>
                  <a:srgbClr val="002060"/>
                </a:solidFill>
                <a:latin typeface="Times New Roman" pitchFamily="18" charset="0"/>
                <a:cs typeface="Times New Roman" pitchFamily="18" charset="0"/>
              </a:endParaRPr>
            </a:p>
          </p:txBody>
        </p:sp>
      </p:grpSp>
      <p:sp>
        <p:nvSpPr>
          <p:cNvPr id="48" name="Text Box 21"/>
          <p:cNvSpPr txBox="1">
            <a:spLocks noChangeArrowheads="1"/>
          </p:cNvSpPr>
          <p:nvPr/>
        </p:nvSpPr>
        <p:spPr bwMode="auto">
          <a:xfrm>
            <a:off x="4607466" y="1981747"/>
            <a:ext cx="290055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2800" b="1" dirty="0" err="1" smtClean="0">
                <a:solidFill>
                  <a:srgbClr val="C00000"/>
                </a:solidFill>
                <a:latin typeface="Times New Roman" pitchFamily="18" charset="0"/>
                <a:cs typeface="Times New Roman" pitchFamily="18" charset="0"/>
              </a:rPr>
              <a:t>Khá</a:t>
            </a:r>
            <a:r>
              <a:rPr lang="en-US" altLang="en-US" sz="2800" b="1" dirty="0" smtClean="0">
                <a:solidFill>
                  <a:srgbClr val="C00000"/>
                </a:solidFill>
                <a:latin typeface="Times New Roman" pitchFamily="18" charset="0"/>
                <a:cs typeface="Times New Roman" pitchFamily="18" charset="0"/>
              </a:rPr>
              <a:t>:</a:t>
            </a:r>
          </a:p>
          <a:p>
            <a:pPr algn="ctr" eaLnBrk="1" hangingPunct="1"/>
            <a:r>
              <a:rPr lang="en-US" altLang="en-US" sz="2800" b="1" dirty="0" err="1" smtClean="0">
                <a:solidFill>
                  <a:srgbClr val="C00000"/>
                </a:solidFill>
                <a:latin typeface="Times New Roman" pitchFamily="18" charset="0"/>
                <a:cs typeface="Times New Roman" pitchFamily="18" charset="0"/>
              </a:rPr>
              <a:t>Tạo</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dựng</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mối</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quan</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hệ</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lành</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mạnh</a:t>
            </a:r>
            <a:r>
              <a:rPr lang="en-US" altLang="en-US" sz="2800" b="1" dirty="0" smtClean="0">
                <a:solidFill>
                  <a:srgbClr val="C00000"/>
                </a:solidFill>
                <a:latin typeface="Times New Roman" pitchFamily="18" charset="0"/>
                <a:cs typeface="Times New Roman" pitchFamily="18" charset="0"/>
              </a:rPr>
              <a:t>, tin </a:t>
            </a:r>
            <a:r>
              <a:rPr lang="en-US" altLang="en-US" sz="2800" b="1" dirty="0" err="1" smtClean="0">
                <a:solidFill>
                  <a:srgbClr val="C00000"/>
                </a:solidFill>
                <a:latin typeface="Times New Roman" pitchFamily="18" charset="0"/>
                <a:cs typeface="Times New Roman" pitchFamily="18" charset="0"/>
              </a:rPr>
              <a:t>tưởng</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với</a:t>
            </a:r>
            <a:r>
              <a:rPr lang="en-US" altLang="en-US" sz="2800" b="1" dirty="0" smtClean="0">
                <a:solidFill>
                  <a:srgbClr val="C00000"/>
                </a:solidFill>
                <a:latin typeface="Times New Roman" pitchFamily="18" charset="0"/>
                <a:cs typeface="Times New Roman" pitchFamily="18" charset="0"/>
              </a:rPr>
              <a:t> cha </a:t>
            </a:r>
            <a:r>
              <a:rPr lang="en-US" altLang="en-US" sz="2800" b="1" dirty="0" err="1" smtClean="0">
                <a:solidFill>
                  <a:srgbClr val="C00000"/>
                </a:solidFill>
                <a:latin typeface="Times New Roman" pitchFamily="18" charset="0"/>
                <a:cs typeface="Times New Roman" pitchFamily="18" charset="0"/>
              </a:rPr>
              <a:t>mẹ</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người</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giám</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hộ</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và</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các</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bên</a:t>
            </a:r>
            <a:endParaRPr lang="en-US" altLang="en-US" sz="2800" b="1" dirty="0" smtClean="0">
              <a:solidFill>
                <a:srgbClr val="C00000"/>
              </a:solidFill>
              <a:latin typeface="Times New Roman" pitchFamily="18" charset="0"/>
              <a:cs typeface="Times New Roman" pitchFamily="18" charset="0"/>
            </a:endParaRPr>
          </a:p>
          <a:p>
            <a:pPr algn="ctr" eaLnBrk="1" hangingPunct="1"/>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liên</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quan</a:t>
            </a:r>
            <a:endParaRPr lang="en-US" altLang="en-US" sz="2800" b="1" dirty="0">
              <a:solidFill>
                <a:schemeClr val="bg2">
                  <a:lumMod val="25000"/>
                </a:schemeClr>
              </a:solidFill>
            </a:endParaRPr>
          </a:p>
        </p:txBody>
      </p:sp>
      <p:sp>
        <p:nvSpPr>
          <p:cNvPr id="49" name="Text Box 22"/>
          <p:cNvSpPr txBox="1">
            <a:spLocks noChangeArrowheads="1"/>
          </p:cNvSpPr>
          <p:nvPr/>
        </p:nvSpPr>
        <p:spPr bwMode="auto">
          <a:xfrm>
            <a:off x="7923139" y="1597527"/>
            <a:ext cx="30076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2800" b="1" dirty="0" err="1" smtClean="0">
                <a:solidFill>
                  <a:srgbClr val="080100"/>
                </a:solidFill>
                <a:latin typeface="Times New Roman" pitchFamily="18" charset="0"/>
                <a:cs typeface="Times New Roman" pitchFamily="18" charset="0"/>
              </a:rPr>
              <a:t>Tốt</a:t>
            </a:r>
            <a:r>
              <a:rPr lang="en-US" altLang="en-US" sz="2800" b="1" dirty="0" smtClean="0">
                <a:solidFill>
                  <a:srgbClr val="080100"/>
                </a:solidFill>
                <a:latin typeface="Times New Roman" pitchFamily="18" charset="0"/>
                <a:cs typeface="Times New Roman" pitchFamily="18" charset="0"/>
              </a:rPr>
              <a:t>: </a:t>
            </a:r>
          </a:p>
          <a:p>
            <a:pPr algn="ctr" eaLnBrk="1" hangingPunct="1"/>
            <a:r>
              <a:rPr lang="en-US" altLang="en-US" sz="2800" b="1" dirty="0" err="1" smtClean="0">
                <a:solidFill>
                  <a:srgbClr val="080100"/>
                </a:solidFill>
                <a:latin typeface="Times New Roman" pitchFamily="18" charset="0"/>
                <a:cs typeface="Times New Roman" pitchFamily="18" charset="0"/>
              </a:rPr>
              <a:t>Đề</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xuất</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với</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nhà</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trường</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các</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biện</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pháp</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tăng</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cường</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sự</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phối</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hợp</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chặt</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chẽ</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với</a:t>
            </a:r>
            <a:r>
              <a:rPr lang="en-US" altLang="en-US" sz="2800" b="1" dirty="0" smtClean="0">
                <a:solidFill>
                  <a:srgbClr val="080100"/>
                </a:solidFill>
                <a:latin typeface="Times New Roman" pitchFamily="18" charset="0"/>
                <a:cs typeface="Times New Roman" pitchFamily="18" charset="0"/>
              </a:rPr>
              <a:t> cha </a:t>
            </a:r>
            <a:r>
              <a:rPr lang="en-US" altLang="en-US" sz="2800" b="1" dirty="0" err="1" smtClean="0">
                <a:solidFill>
                  <a:srgbClr val="080100"/>
                </a:solidFill>
                <a:latin typeface="Times New Roman" pitchFamily="18" charset="0"/>
                <a:cs typeface="Times New Roman" pitchFamily="18" charset="0"/>
              </a:rPr>
              <a:t>mẹ</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người</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giám</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hộ</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và</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các</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bên</a:t>
            </a:r>
            <a:r>
              <a:rPr lang="en-US" altLang="en-US" sz="2800" b="1" dirty="0" smtClean="0">
                <a:solidFill>
                  <a:srgbClr val="080100"/>
                </a:solidFill>
                <a:latin typeface="Times New Roman" pitchFamily="18" charset="0"/>
                <a:cs typeface="Times New Roman" pitchFamily="18" charset="0"/>
              </a:rPr>
              <a:t> </a:t>
            </a:r>
          </a:p>
          <a:p>
            <a:pPr algn="ctr" eaLnBrk="1" hangingPunct="1"/>
            <a:r>
              <a:rPr lang="en-US" altLang="en-US" sz="2800" b="1" dirty="0" err="1" smtClean="0">
                <a:solidFill>
                  <a:srgbClr val="080100"/>
                </a:solidFill>
                <a:latin typeface="Times New Roman" pitchFamily="18" charset="0"/>
                <a:cs typeface="Times New Roman" pitchFamily="18" charset="0"/>
              </a:rPr>
              <a:t>liên</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quan</a:t>
            </a:r>
            <a:endParaRPr lang="en-US" altLang="en-US" sz="2800" b="1" dirty="0">
              <a:solidFill>
                <a:srgbClr val="000000"/>
              </a:solidFill>
            </a:endParaRPr>
          </a:p>
        </p:txBody>
      </p:sp>
      <p:sp>
        <p:nvSpPr>
          <p:cNvPr id="18" name="Rectangle 17"/>
          <p:cNvSpPr/>
          <p:nvPr/>
        </p:nvSpPr>
        <p:spPr>
          <a:xfrm>
            <a:off x="7593245" y="5655164"/>
            <a:ext cx="4551014" cy="1015663"/>
          </a:xfrm>
          <a:prstGeom prst="rect">
            <a:avLst/>
          </a:prstGeom>
        </p:spPr>
        <p:txBody>
          <a:bodyPr wrap="square">
            <a:spAutoFit/>
          </a:bodyPr>
          <a:lstStyle/>
          <a:p>
            <a:pPr algn="just"/>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Biên</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bản</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ghi</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nhận</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việc</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tiếp</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PH.</a:t>
            </a:r>
            <a:endParaRPr lang="en-US" altLang="ko-KR" sz="3000" dirty="0">
              <a:solidFill>
                <a:schemeClr val="tx1">
                  <a:lumMod val="75000"/>
                  <a:lumOff val="25000"/>
                </a:schemeClr>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459285491"/>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42699" y="134168"/>
            <a:ext cx="9962869" cy="875766"/>
          </a:xfrm>
          <a:prstGeom prst="rect">
            <a:avLst/>
          </a:prstGeom>
        </p:spPr>
        <p:txBody>
          <a:bodyPr>
            <a:noAutofit/>
          </a:bodyPr>
          <a:lstStyle/>
          <a:p>
            <a:r>
              <a:rPr lang="en-US" altLang="ko-KR" sz="3200" b="1" dirty="0" smtClean="0">
                <a:solidFill>
                  <a:srgbClr val="FF0000"/>
                </a:solidFill>
                <a:latin typeface="Times New Roman" pitchFamily="18" charset="0"/>
                <a:cs typeface="Times New Roman" pitchFamily="18" charset="0"/>
              </a:rPr>
              <a:t>TIÊU CHÍ 12: </a:t>
            </a:r>
            <a:r>
              <a:rPr lang="en-US" altLang="ko-KR" sz="3200" b="1" dirty="0" err="1" smtClean="0">
                <a:solidFill>
                  <a:srgbClr val="FF0000"/>
                </a:solidFill>
                <a:latin typeface="Times New Roman" pitchFamily="18" charset="0"/>
                <a:cs typeface="Times New Roman" pitchFamily="18" charset="0"/>
              </a:rPr>
              <a:t>Phối</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hợp</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giữa</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nhà</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trường</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gia</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đình</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xã</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hội</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để</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thực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hiện</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hoạt</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động</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dạy</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và</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học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cho</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học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sinh</a:t>
            </a:r>
            <a:endParaRPr lang="ko-KR" altLang="en-US" sz="3200" b="1" dirty="0">
              <a:solidFill>
                <a:srgbClr val="FF0000"/>
              </a:solidFill>
              <a:latin typeface="Times New Roman" pitchFamily="18" charset="0"/>
              <a:cs typeface="Times New Roman" pitchFamily="18" charset="0"/>
            </a:endParaRPr>
          </a:p>
        </p:txBody>
      </p:sp>
      <p:sp>
        <p:nvSpPr>
          <p:cNvPr id="33" name="Freeform 32"/>
          <p:cNvSpPr>
            <a:spLocks/>
          </p:cNvSpPr>
          <p:nvPr/>
        </p:nvSpPr>
        <p:spPr bwMode="gray">
          <a:xfrm>
            <a:off x="6514466" y="904448"/>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17A217">
                  <a:alpha val="32001"/>
                </a:srgbClr>
              </a:gs>
              <a:gs pos="100000">
                <a:srgbClr val="009900"/>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6" name="AutoShape 8"/>
          <p:cNvSpPr>
            <a:spLocks noChangeArrowheads="1"/>
          </p:cNvSpPr>
          <p:nvPr/>
        </p:nvSpPr>
        <p:spPr bwMode="auto">
          <a:xfrm>
            <a:off x="4549812" y="1862060"/>
            <a:ext cx="2900553" cy="4369715"/>
          </a:xfrm>
          <a:prstGeom prst="roundRect">
            <a:avLst>
              <a:gd name="adj" fmla="val 4690"/>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37" name="AutoShape 9"/>
          <p:cNvSpPr>
            <a:spLocks noChangeArrowheads="1"/>
          </p:cNvSpPr>
          <p:nvPr/>
        </p:nvSpPr>
        <p:spPr bwMode="gray">
          <a:xfrm>
            <a:off x="4821936" y="1763112"/>
            <a:ext cx="2354944" cy="287338"/>
          </a:xfrm>
          <a:prstGeom prst="roundRect">
            <a:avLst>
              <a:gd name="adj" fmla="val 50000"/>
            </a:avLst>
          </a:prstGeom>
          <a:gradFill rotWithShape="1">
            <a:gsLst>
              <a:gs pos="0">
                <a:srgbClr val="33CC33"/>
              </a:gs>
              <a:gs pos="100000">
                <a:srgbClr val="185E1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38" name="AutoShape 12"/>
          <p:cNvSpPr>
            <a:spLocks noChangeArrowheads="1"/>
          </p:cNvSpPr>
          <p:nvPr/>
        </p:nvSpPr>
        <p:spPr bwMode="auto">
          <a:xfrm>
            <a:off x="7884533" y="1524967"/>
            <a:ext cx="2893325" cy="3758234"/>
          </a:xfrm>
          <a:prstGeom prst="roundRect">
            <a:avLst>
              <a:gd name="adj" fmla="val 4690"/>
            </a:avLst>
          </a:prstGeom>
          <a:noFill/>
          <a:ln w="57150">
            <a:solidFill>
              <a:srgbClr val="4B71DD"/>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39" name="AutoShape 13"/>
          <p:cNvSpPr>
            <a:spLocks noChangeArrowheads="1"/>
          </p:cNvSpPr>
          <p:nvPr/>
        </p:nvSpPr>
        <p:spPr bwMode="gray">
          <a:xfrm>
            <a:off x="8423319" y="1338588"/>
            <a:ext cx="1863725" cy="287337"/>
          </a:xfrm>
          <a:prstGeom prst="roundRect">
            <a:avLst>
              <a:gd name="adj" fmla="val 50000"/>
            </a:avLst>
          </a:prstGeom>
          <a:gradFill rotWithShape="1">
            <a:gsLst>
              <a:gs pos="0">
                <a:srgbClr val="6D8CE5"/>
              </a:gs>
              <a:gs pos="100000">
                <a:srgbClr val="32416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41" name="Freeform 40"/>
          <p:cNvSpPr>
            <a:spLocks/>
          </p:cNvSpPr>
          <p:nvPr/>
        </p:nvSpPr>
        <p:spPr bwMode="gray">
          <a:xfrm>
            <a:off x="3482807" y="1174082"/>
            <a:ext cx="1466850" cy="1157288"/>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E8D4C">
                  <a:alpha val="32001"/>
                </a:srgbClr>
              </a:gs>
              <a:gs pos="100000">
                <a:srgbClr val="EC823A"/>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nvGrpSpPr>
          <p:cNvPr id="42" name="Group 41"/>
          <p:cNvGrpSpPr>
            <a:grpSpLocks/>
          </p:cNvGrpSpPr>
          <p:nvPr/>
        </p:nvGrpSpPr>
        <p:grpSpPr bwMode="auto">
          <a:xfrm>
            <a:off x="1281081" y="2393282"/>
            <a:ext cx="2724379" cy="3974815"/>
            <a:chOff x="441" y="1852"/>
            <a:chExt cx="1581" cy="2286"/>
          </a:xfrm>
        </p:grpSpPr>
        <p:sp>
          <p:nvSpPr>
            <p:cNvPr id="43" name="AutoShape 4"/>
            <p:cNvSpPr>
              <a:spLocks noChangeArrowheads="1"/>
            </p:cNvSpPr>
            <p:nvPr/>
          </p:nvSpPr>
          <p:spPr bwMode="auto">
            <a:xfrm>
              <a:off x="441" y="1942"/>
              <a:ext cx="1581" cy="2196"/>
            </a:xfrm>
            <a:prstGeom prst="roundRect">
              <a:avLst>
                <a:gd name="adj" fmla="val 4690"/>
              </a:avLst>
            </a:prstGeom>
            <a:noFill/>
            <a:ln w="57150">
              <a:solidFill>
                <a:srgbClr val="EC823A"/>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44" name="AutoShape 5"/>
            <p:cNvSpPr>
              <a:spLocks noChangeArrowheads="1"/>
            </p:cNvSpPr>
            <p:nvPr/>
          </p:nvSpPr>
          <p:spPr bwMode="gray">
            <a:xfrm>
              <a:off x="712" y="1852"/>
              <a:ext cx="1174" cy="181"/>
            </a:xfrm>
            <a:prstGeom prst="roundRect">
              <a:avLst>
                <a:gd name="adj" fmla="val 50000"/>
              </a:avLst>
            </a:prstGeom>
            <a:gradFill rotWithShape="1">
              <a:gsLst>
                <a:gs pos="0">
                  <a:srgbClr val="FF6600"/>
                </a:gs>
                <a:gs pos="50000">
                  <a:srgbClr val="FFA76C"/>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45" name="AutoShape 6"/>
            <p:cNvSpPr>
              <a:spLocks noChangeArrowheads="1"/>
            </p:cNvSpPr>
            <p:nvPr/>
          </p:nvSpPr>
          <p:spPr bwMode="auto">
            <a:xfrm flipH="1">
              <a:off x="1773" y="1897"/>
              <a:ext cx="45"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46" name="AutoShape 7"/>
            <p:cNvSpPr>
              <a:spLocks noChangeArrowheads="1"/>
            </p:cNvSpPr>
            <p:nvPr/>
          </p:nvSpPr>
          <p:spPr bwMode="auto">
            <a:xfrm flipH="1">
              <a:off x="776" y="1897"/>
              <a:ext cx="46"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47" name="Text Box 20"/>
            <p:cNvSpPr txBox="1">
              <a:spLocks noChangeArrowheads="1"/>
            </p:cNvSpPr>
            <p:nvPr/>
          </p:nvSpPr>
          <p:spPr bwMode="auto">
            <a:xfrm>
              <a:off x="441" y="1982"/>
              <a:ext cx="1581"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pt-BR" altLang="en-US" sz="2800" b="1" dirty="0" smtClean="0">
                  <a:solidFill>
                    <a:srgbClr val="002060"/>
                  </a:solidFill>
                  <a:latin typeface="Times New Roman" pitchFamily="18" charset="0"/>
                  <a:cs typeface="Times New Roman" pitchFamily="18" charset="0"/>
                </a:rPr>
                <a:t>Đạt:</a:t>
              </a:r>
            </a:p>
            <a:p>
              <a:pPr algn="ctr" eaLnBrk="1" hangingPunct="1"/>
              <a:r>
                <a:rPr lang="pt-BR" altLang="en-US" sz="2800" b="1" dirty="0" smtClean="0">
                  <a:solidFill>
                    <a:srgbClr val="002060"/>
                  </a:solidFill>
                  <a:latin typeface="Times New Roman" pitchFamily="18" charset="0"/>
                  <a:cs typeface="Times New Roman" pitchFamily="18" charset="0"/>
                </a:rPr>
                <a:t>Cung cấp và tiếp nhận đủ thông tin về học tập, rèn luyện, chương trình, kế hoạch dạy học</a:t>
              </a:r>
              <a:endParaRPr lang="en-US" altLang="en-US" sz="2800" b="1" dirty="0">
                <a:solidFill>
                  <a:srgbClr val="002060"/>
                </a:solidFill>
                <a:latin typeface="Times New Roman" pitchFamily="18" charset="0"/>
                <a:cs typeface="Times New Roman" pitchFamily="18" charset="0"/>
              </a:endParaRPr>
            </a:p>
          </p:txBody>
        </p:sp>
      </p:grpSp>
      <p:sp>
        <p:nvSpPr>
          <p:cNvPr id="48" name="Text Box 21"/>
          <p:cNvSpPr txBox="1">
            <a:spLocks noChangeArrowheads="1"/>
          </p:cNvSpPr>
          <p:nvPr/>
        </p:nvSpPr>
        <p:spPr bwMode="auto">
          <a:xfrm>
            <a:off x="4454492" y="1984459"/>
            <a:ext cx="299587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2800" b="1" dirty="0" err="1" smtClean="0">
                <a:solidFill>
                  <a:srgbClr val="C00000"/>
                </a:solidFill>
                <a:latin typeface="Times New Roman" pitchFamily="18" charset="0"/>
                <a:cs typeface="Times New Roman" pitchFamily="18" charset="0"/>
              </a:rPr>
              <a:t>Khá</a:t>
            </a:r>
            <a:r>
              <a:rPr lang="en-US" altLang="en-US" sz="2800" b="1" dirty="0" smtClean="0">
                <a:solidFill>
                  <a:srgbClr val="C00000"/>
                </a:solidFill>
                <a:latin typeface="Times New Roman" pitchFamily="18" charset="0"/>
                <a:cs typeface="Times New Roman" pitchFamily="18" charset="0"/>
              </a:rPr>
              <a:t>:</a:t>
            </a:r>
          </a:p>
          <a:p>
            <a:pPr algn="ctr" eaLnBrk="1" hangingPunct="1"/>
            <a:r>
              <a:rPr lang="en-US" altLang="en-US" sz="2800" b="1" dirty="0" err="1" smtClean="0">
                <a:solidFill>
                  <a:srgbClr val="C00000"/>
                </a:solidFill>
                <a:latin typeface="Times New Roman" pitchFamily="18" charset="0"/>
                <a:cs typeface="Times New Roman" pitchFamily="18" charset="0"/>
              </a:rPr>
              <a:t>Chủ</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động</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phối</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hợp</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hướng</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dẫn</a:t>
            </a:r>
            <a:r>
              <a:rPr lang="en-US" altLang="en-US" sz="2800" b="1" dirty="0" smtClean="0">
                <a:solidFill>
                  <a:srgbClr val="C00000"/>
                </a:solidFill>
                <a:latin typeface="Times New Roman" pitchFamily="18" charset="0"/>
                <a:cs typeface="Times New Roman" pitchFamily="18" charset="0"/>
              </a:rPr>
              <a:t> , </a:t>
            </a:r>
            <a:r>
              <a:rPr lang="en-US" altLang="en-US" sz="2800" b="1" dirty="0" err="1" smtClean="0">
                <a:solidFill>
                  <a:srgbClr val="C00000"/>
                </a:solidFill>
                <a:latin typeface="Times New Roman" pitchFamily="18" charset="0"/>
                <a:cs typeface="Times New Roman" pitchFamily="18" charset="0"/>
              </a:rPr>
              <a:t>hỗ</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trợ</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động</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viên</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học</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sinh</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học</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tập</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thực</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hiện</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chương</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trình</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hoạt</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động</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dạy</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học</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và</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giáo</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dục</a:t>
            </a:r>
            <a:endParaRPr lang="en-US" altLang="en-US" sz="2800" b="1" dirty="0">
              <a:solidFill>
                <a:schemeClr val="bg2">
                  <a:lumMod val="25000"/>
                </a:schemeClr>
              </a:solidFill>
            </a:endParaRPr>
          </a:p>
        </p:txBody>
      </p:sp>
      <p:sp>
        <p:nvSpPr>
          <p:cNvPr id="49" name="Text Box 22"/>
          <p:cNvSpPr txBox="1">
            <a:spLocks noChangeArrowheads="1"/>
          </p:cNvSpPr>
          <p:nvPr/>
        </p:nvSpPr>
        <p:spPr bwMode="auto">
          <a:xfrm>
            <a:off x="7865485" y="1600239"/>
            <a:ext cx="30076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2800" b="1" dirty="0" err="1" smtClean="0">
                <a:solidFill>
                  <a:srgbClr val="080100"/>
                </a:solidFill>
                <a:latin typeface="Times New Roman" pitchFamily="18" charset="0"/>
                <a:cs typeface="Times New Roman" pitchFamily="18" charset="0"/>
              </a:rPr>
              <a:t>Tốt</a:t>
            </a:r>
            <a:r>
              <a:rPr lang="en-US" altLang="en-US" sz="2800" b="1" dirty="0" smtClean="0">
                <a:solidFill>
                  <a:srgbClr val="080100"/>
                </a:solidFill>
                <a:latin typeface="Times New Roman" pitchFamily="18" charset="0"/>
                <a:cs typeface="Times New Roman" pitchFamily="18" charset="0"/>
              </a:rPr>
              <a:t>: </a:t>
            </a:r>
          </a:p>
          <a:p>
            <a:pPr algn="ctr" eaLnBrk="1" hangingPunct="1"/>
            <a:r>
              <a:rPr lang="en-US" altLang="en-US" sz="2800" b="1" dirty="0" err="1" smtClean="0">
                <a:solidFill>
                  <a:srgbClr val="080100"/>
                </a:solidFill>
                <a:latin typeface="Times New Roman" pitchFamily="18" charset="0"/>
                <a:cs typeface="Times New Roman" pitchFamily="18" charset="0"/>
              </a:rPr>
              <a:t>Giải</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quyết</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kịp</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thời</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phản</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hồi</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từ</a:t>
            </a:r>
            <a:r>
              <a:rPr lang="en-US" altLang="en-US" sz="2800" b="1" dirty="0" smtClean="0">
                <a:solidFill>
                  <a:srgbClr val="080100"/>
                </a:solidFill>
                <a:latin typeface="Times New Roman" pitchFamily="18" charset="0"/>
                <a:cs typeface="Times New Roman" pitchFamily="18" charset="0"/>
              </a:rPr>
              <a:t> PHHS </a:t>
            </a:r>
            <a:r>
              <a:rPr lang="en-US" altLang="en-US" sz="2800" b="1" dirty="0" err="1" smtClean="0">
                <a:solidFill>
                  <a:srgbClr val="080100"/>
                </a:solidFill>
                <a:latin typeface="Times New Roman" pitchFamily="18" charset="0"/>
                <a:cs typeface="Times New Roman" pitchFamily="18" charset="0"/>
              </a:rPr>
              <a:t>về</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quá</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trình</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học</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tập</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rèn</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luyện</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chương</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trình</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kế</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hoạch</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và</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các</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hoạt</a:t>
            </a:r>
            <a:r>
              <a:rPr lang="en-US" altLang="en-US" sz="2800" b="1" dirty="0" smtClean="0">
                <a:solidFill>
                  <a:srgbClr val="080100"/>
                </a:solidFill>
                <a:latin typeface="Times New Roman" pitchFamily="18" charset="0"/>
                <a:cs typeface="Times New Roman" pitchFamily="18" charset="0"/>
              </a:rPr>
              <a:t> </a:t>
            </a:r>
            <a:r>
              <a:rPr lang="en-US" altLang="en-US" sz="2800" b="1" dirty="0" err="1" smtClean="0">
                <a:solidFill>
                  <a:srgbClr val="080100"/>
                </a:solidFill>
                <a:latin typeface="Times New Roman" pitchFamily="18" charset="0"/>
                <a:cs typeface="Times New Roman" pitchFamily="18" charset="0"/>
              </a:rPr>
              <a:t>động</a:t>
            </a:r>
            <a:endParaRPr lang="en-US" altLang="en-US" sz="2800" b="1" dirty="0">
              <a:solidFill>
                <a:srgbClr val="000000"/>
              </a:solidFill>
            </a:endParaRPr>
          </a:p>
        </p:txBody>
      </p:sp>
      <p:sp>
        <p:nvSpPr>
          <p:cNvPr id="18" name="Rectangle 17"/>
          <p:cNvSpPr/>
          <p:nvPr/>
        </p:nvSpPr>
        <p:spPr>
          <a:xfrm>
            <a:off x="7593245" y="5350370"/>
            <a:ext cx="4551014" cy="1477328"/>
          </a:xfrm>
          <a:prstGeom prst="rect">
            <a:avLst/>
          </a:prstGeom>
        </p:spPr>
        <p:txBody>
          <a:bodyPr wrap="square">
            <a:spAutoFit/>
          </a:bodyPr>
          <a:lstStyle/>
          <a:p>
            <a:pPr algn="just"/>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Kết</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quả</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học</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tập</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rèn</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luyện</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tiến</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bộ</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lớp</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dạy</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không</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để</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xảy</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ra</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bạo</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lực</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học</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đường</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a:t>
            </a:r>
          </a:p>
        </p:txBody>
      </p:sp>
    </p:spTree>
    <p:extLst>
      <p:ext uri="{BB962C8B-B14F-4D97-AF65-F5344CB8AC3E}">
        <p14:creationId xmlns:p14="http://schemas.microsoft.com/office/powerpoint/2010/main" val="1459285491"/>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42699" y="134168"/>
            <a:ext cx="9962869" cy="875766"/>
          </a:xfrm>
          <a:prstGeom prst="rect">
            <a:avLst/>
          </a:prstGeom>
        </p:spPr>
        <p:txBody>
          <a:bodyPr>
            <a:noAutofit/>
          </a:bodyPr>
          <a:lstStyle/>
          <a:p>
            <a:r>
              <a:rPr lang="en-US" altLang="ko-KR" sz="3200" b="1" dirty="0" smtClean="0">
                <a:solidFill>
                  <a:srgbClr val="FF0000"/>
                </a:solidFill>
                <a:latin typeface="Times New Roman" pitchFamily="18" charset="0"/>
                <a:cs typeface="Times New Roman" pitchFamily="18" charset="0"/>
              </a:rPr>
              <a:t>TIÊU CHÍ 13: </a:t>
            </a:r>
            <a:r>
              <a:rPr lang="en-US" altLang="ko-KR" sz="3200" b="1" dirty="0" err="1" smtClean="0">
                <a:solidFill>
                  <a:srgbClr val="FF0000"/>
                </a:solidFill>
                <a:latin typeface="Times New Roman" pitchFamily="18" charset="0"/>
                <a:cs typeface="Times New Roman" pitchFamily="18" charset="0"/>
              </a:rPr>
              <a:t>Phối</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hợp</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giữa</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nhà</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trường</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gia</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đình</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xã</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hội</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để</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thực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hiện</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giáo</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dục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đạo</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đức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lối</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sống</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cho</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học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sinh</a:t>
            </a:r>
            <a:endParaRPr lang="ko-KR" altLang="en-US" sz="3200" b="1" dirty="0">
              <a:solidFill>
                <a:srgbClr val="FF0000"/>
              </a:solidFill>
              <a:latin typeface="Times New Roman" pitchFamily="18" charset="0"/>
              <a:cs typeface="Times New Roman" pitchFamily="18" charset="0"/>
            </a:endParaRPr>
          </a:p>
        </p:txBody>
      </p:sp>
      <p:sp>
        <p:nvSpPr>
          <p:cNvPr id="33" name="Freeform 32"/>
          <p:cNvSpPr>
            <a:spLocks/>
          </p:cNvSpPr>
          <p:nvPr/>
        </p:nvSpPr>
        <p:spPr bwMode="gray">
          <a:xfrm>
            <a:off x="6571618" y="947312"/>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17A217">
                  <a:alpha val="32001"/>
                </a:srgbClr>
              </a:gs>
              <a:gs pos="100000">
                <a:srgbClr val="009900"/>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6" name="AutoShape 8"/>
          <p:cNvSpPr>
            <a:spLocks noChangeArrowheads="1"/>
          </p:cNvSpPr>
          <p:nvPr/>
        </p:nvSpPr>
        <p:spPr bwMode="auto">
          <a:xfrm>
            <a:off x="4606964" y="1904924"/>
            <a:ext cx="2900553" cy="4369715"/>
          </a:xfrm>
          <a:prstGeom prst="roundRect">
            <a:avLst>
              <a:gd name="adj" fmla="val 4690"/>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37" name="AutoShape 9"/>
          <p:cNvSpPr>
            <a:spLocks noChangeArrowheads="1"/>
          </p:cNvSpPr>
          <p:nvPr/>
        </p:nvSpPr>
        <p:spPr bwMode="gray">
          <a:xfrm>
            <a:off x="4879088" y="1805976"/>
            <a:ext cx="2354944" cy="287338"/>
          </a:xfrm>
          <a:prstGeom prst="roundRect">
            <a:avLst>
              <a:gd name="adj" fmla="val 50000"/>
            </a:avLst>
          </a:prstGeom>
          <a:gradFill rotWithShape="1">
            <a:gsLst>
              <a:gs pos="0">
                <a:srgbClr val="33CC33"/>
              </a:gs>
              <a:gs pos="100000">
                <a:srgbClr val="185E1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38" name="AutoShape 12"/>
          <p:cNvSpPr>
            <a:spLocks noChangeArrowheads="1"/>
          </p:cNvSpPr>
          <p:nvPr/>
        </p:nvSpPr>
        <p:spPr bwMode="auto">
          <a:xfrm>
            <a:off x="7984549" y="1567830"/>
            <a:ext cx="2893325" cy="4367041"/>
          </a:xfrm>
          <a:prstGeom prst="roundRect">
            <a:avLst>
              <a:gd name="adj" fmla="val 4690"/>
            </a:avLst>
          </a:prstGeom>
          <a:noFill/>
          <a:ln w="57150">
            <a:solidFill>
              <a:srgbClr val="4B71DD"/>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39" name="AutoShape 13"/>
          <p:cNvSpPr>
            <a:spLocks noChangeArrowheads="1"/>
          </p:cNvSpPr>
          <p:nvPr/>
        </p:nvSpPr>
        <p:spPr bwMode="gray">
          <a:xfrm>
            <a:off x="8480471" y="1381452"/>
            <a:ext cx="1863725" cy="287337"/>
          </a:xfrm>
          <a:prstGeom prst="roundRect">
            <a:avLst>
              <a:gd name="adj" fmla="val 50000"/>
            </a:avLst>
          </a:prstGeom>
          <a:gradFill rotWithShape="1">
            <a:gsLst>
              <a:gs pos="0">
                <a:srgbClr val="6D8CE5"/>
              </a:gs>
              <a:gs pos="100000">
                <a:srgbClr val="32416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41" name="Freeform 40"/>
          <p:cNvSpPr>
            <a:spLocks/>
          </p:cNvSpPr>
          <p:nvPr/>
        </p:nvSpPr>
        <p:spPr bwMode="gray">
          <a:xfrm>
            <a:off x="3539959" y="1216946"/>
            <a:ext cx="1466850" cy="1157288"/>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E8D4C">
                  <a:alpha val="32001"/>
                </a:srgbClr>
              </a:gs>
              <a:gs pos="100000">
                <a:srgbClr val="EC823A"/>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nvGrpSpPr>
          <p:cNvPr id="42" name="Group 41"/>
          <p:cNvGrpSpPr>
            <a:grpSpLocks/>
          </p:cNvGrpSpPr>
          <p:nvPr/>
        </p:nvGrpSpPr>
        <p:grpSpPr bwMode="auto">
          <a:xfrm>
            <a:off x="1338233" y="2436146"/>
            <a:ext cx="2724379" cy="4011329"/>
            <a:chOff x="441" y="1852"/>
            <a:chExt cx="1581" cy="2307"/>
          </a:xfrm>
        </p:grpSpPr>
        <p:sp>
          <p:nvSpPr>
            <p:cNvPr id="43" name="AutoShape 4"/>
            <p:cNvSpPr>
              <a:spLocks noChangeArrowheads="1"/>
            </p:cNvSpPr>
            <p:nvPr/>
          </p:nvSpPr>
          <p:spPr bwMode="auto">
            <a:xfrm>
              <a:off x="441" y="1942"/>
              <a:ext cx="1581" cy="2196"/>
            </a:xfrm>
            <a:prstGeom prst="roundRect">
              <a:avLst>
                <a:gd name="adj" fmla="val 4690"/>
              </a:avLst>
            </a:prstGeom>
            <a:noFill/>
            <a:ln w="57150">
              <a:solidFill>
                <a:srgbClr val="EC823A"/>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44" name="AutoShape 5"/>
            <p:cNvSpPr>
              <a:spLocks noChangeArrowheads="1"/>
            </p:cNvSpPr>
            <p:nvPr/>
          </p:nvSpPr>
          <p:spPr bwMode="gray">
            <a:xfrm>
              <a:off x="712" y="1852"/>
              <a:ext cx="1174" cy="181"/>
            </a:xfrm>
            <a:prstGeom prst="roundRect">
              <a:avLst>
                <a:gd name="adj" fmla="val 50000"/>
              </a:avLst>
            </a:prstGeom>
            <a:gradFill rotWithShape="1">
              <a:gsLst>
                <a:gs pos="0">
                  <a:srgbClr val="FF6600"/>
                </a:gs>
                <a:gs pos="50000">
                  <a:srgbClr val="FFA76C"/>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45" name="AutoShape 6"/>
            <p:cNvSpPr>
              <a:spLocks noChangeArrowheads="1"/>
            </p:cNvSpPr>
            <p:nvPr/>
          </p:nvSpPr>
          <p:spPr bwMode="auto">
            <a:xfrm flipH="1">
              <a:off x="1773" y="1897"/>
              <a:ext cx="45"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46" name="AutoShape 7"/>
            <p:cNvSpPr>
              <a:spLocks noChangeArrowheads="1"/>
            </p:cNvSpPr>
            <p:nvPr/>
          </p:nvSpPr>
          <p:spPr bwMode="auto">
            <a:xfrm flipH="1">
              <a:off x="776" y="1897"/>
              <a:ext cx="46"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47" name="Text Box 20"/>
            <p:cNvSpPr txBox="1">
              <a:spLocks noChangeArrowheads="1"/>
            </p:cNvSpPr>
            <p:nvPr/>
          </p:nvSpPr>
          <p:spPr bwMode="auto">
            <a:xfrm>
              <a:off x="441" y="1982"/>
              <a:ext cx="1581" cy="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pt-BR" altLang="en-US" sz="3000" b="1" dirty="0" smtClean="0">
                  <a:solidFill>
                    <a:srgbClr val="002060"/>
                  </a:solidFill>
                  <a:latin typeface="Times New Roman" pitchFamily="18" charset="0"/>
                  <a:cs typeface="Times New Roman" pitchFamily="18" charset="0"/>
                </a:rPr>
                <a:t>Đạt:</a:t>
              </a:r>
            </a:p>
            <a:p>
              <a:pPr algn="ctr" eaLnBrk="1" hangingPunct="1"/>
              <a:r>
                <a:rPr lang="pt-BR" altLang="en-US" sz="3000" b="1" dirty="0" smtClean="0">
                  <a:solidFill>
                    <a:srgbClr val="002060"/>
                  </a:solidFill>
                  <a:latin typeface="Times New Roman" pitchFamily="18" charset="0"/>
                  <a:cs typeface="Times New Roman" pitchFamily="18" charset="0"/>
                </a:rPr>
                <a:t>Tổ chức và tiếp nhận, cung cấp thông tin về nội quy, quy tắc ứng xử liên quan đạo đức lối sống</a:t>
              </a:r>
              <a:endParaRPr lang="en-US" altLang="en-US" sz="3000" b="1" dirty="0">
                <a:solidFill>
                  <a:srgbClr val="002060"/>
                </a:solidFill>
                <a:latin typeface="Times New Roman" pitchFamily="18" charset="0"/>
                <a:cs typeface="Times New Roman" pitchFamily="18" charset="0"/>
              </a:endParaRPr>
            </a:p>
          </p:txBody>
        </p:sp>
      </p:grpSp>
      <p:sp>
        <p:nvSpPr>
          <p:cNvPr id="48" name="Text Box 21"/>
          <p:cNvSpPr txBox="1">
            <a:spLocks noChangeArrowheads="1"/>
          </p:cNvSpPr>
          <p:nvPr/>
        </p:nvSpPr>
        <p:spPr bwMode="auto">
          <a:xfrm>
            <a:off x="4562444" y="2027323"/>
            <a:ext cx="299587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3000" b="1" dirty="0" err="1" smtClean="0">
                <a:solidFill>
                  <a:srgbClr val="C00000"/>
                </a:solidFill>
                <a:latin typeface="Times New Roman" pitchFamily="18" charset="0"/>
                <a:cs typeface="Times New Roman" pitchFamily="18" charset="0"/>
              </a:rPr>
              <a:t>Khá</a:t>
            </a:r>
            <a:r>
              <a:rPr lang="en-US" altLang="en-US" sz="3000" b="1" dirty="0" smtClean="0">
                <a:solidFill>
                  <a:srgbClr val="C00000"/>
                </a:solidFill>
                <a:latin typeface="Times New Roman" pitchFamily="18" charset="0"/>
                <a:cs typeface="Times New Roman" pitchFamily="18" charset="0"/>
              </a:rPr>
              <a:t>:</a:t>
            </a:r>
          </a:p>
          <a:p>
            <a:pPr algn="ctr" eaLnBrk="1" hangingPunct="1"/>
            <a:r>
              <a:rPr lang="en-US" altLang="en-US" sz="3000" b="1" dirty="0" err="1" smtClean="0">
                <a:solidFill>
                  <a:srgbClr val="C00000"/>
                </a:solidFill>
                <a:latin typeface="Times New Roman" pitchFamily="18" charset="0"/>
                <a:cs typeface="Times New Roman" pitchFamily="18" charset="0"/>
              </a:rPr>
              <a:t>Chủ</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động</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phối</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hợp</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với</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đồng</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nghiệp</a:t>
            </a:r>
            <a:r>
              <a:rPr lang="en-US" altLang="en-US" sz="3000" b="1" dirty="0" smtClean="0">
                <a:solidFill>
                  <a:srgbClr val="C00000"/>
                </a:solidFill>
                <a:latin typeface="Times New Roman" pitchFamily="18" charset="0"/>
                <a:cs typeface="Times New Roman" pitchFamily="18" charset="0"/>
              </a:rPr>
              <a:t>, PHHS </a:t>
            </a:r>
            <a:r>
              <a:rPr lang="en-US" altLang="en-US" sz="3000" b="1" dirty="0" err="1" smtClean="0">
                <a:solidFill>
                  <a:srgbClr val="C00000"/>
                </a:solidFill>
                <a:latin typeface="Times New Roman" pitchFamily="18" charset="0"/>
                <a:cs typeface="Times New Roman" pitchFamily="18" charset="0"/>
              </a:rPr>
              <a:t>và</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các</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bên</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liên</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quan</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trong</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giáo</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dục</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đạo</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đức</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và</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lối</a:t>
            </a:r>
            <a:r>
              <a:rPr lang="en-US" altLang="en-US" sz="3000" b="1" dirty="0" smtClean="0">
                <a:solidFill>
                  <a:srgbClr val="C00000"/>
                </a:solidFill>
                <a:latin typeface="Times New Roman" pitchFamily="18" charset="0"/>
                <a:cs typeface="Times New Roman" pitchFamily="18" charset="0"/>
              </a:rPr>
              <a:t> </a:t>
            </a:r>
            <a:r>
              <a:rPr lang="en-US" altLang="en-US" sz="3000" b="1" dirty="0" err="1" smtClean="0">
                <a:solidFill>
                  <a:srgbClr val="C00000"/>
                </a:solidFill>
                <a:latin typeface="Times New Roman" pitchFamily="18" charset="0"/>
                <a:cs typeface="Times New Roman" pitchFamily="18" charset="0"/>
              </a:rPr>
              <a:t>sống</a:t>
            </a:r>
            <a:endParaRPr lang="en-US" altLang="en-US" sz="3000" b="1" dirty="0">
              <a:solidFill>
                <a:schemeClr val="bg2">
                  <a:lumMod val="25000"/>
                </a:schemeClr>
              </a:solidFill>
            </a:endParaRPr>
          </a:p>
        </p:txBody>
      </p:sp>
      <p:sp>
        <p:nvSpPr>
          <p:cNvPr id="49" name="Text Box 22"/>
          <p:cNvSpPr txBox="1">
            <a:spLocks noChangeArrowheads="1"/>
          </p:cNvSpPr>
          <p:nvPr/>
        </p:nvSpPr>
        <p:spPr bwMode="auto">
          <a:xfrm>
            <a:off x="7922637" y="1643103"/>
            <a:ext cx="300762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3000" b="1" dirty="0" err="1" smtClean="0">
                <a:solidFill>
                  <a:srgbClr val="080100"/>
                </a:solidFill>
                <a:latin typeface="Times New Roman" pitchFamily="18" charset="0"/>
                <a:cs typeface="Times New Roman" pitchFamily="18" charset="0"/>
              </a:rPr>
              <a:t>Tốt</a:t>
            </a:r>
            <a:r>
              <a:rPr lang="en-US" altLang="en-US" sz="3000" b="1" dirty="0" smtClean="0">
                <a:solidFill>
                  <a:srgbClr val="080100"/>
                </a:solidFill>
                <a:latin typeface="Times New Roman" pitchFamily="18" charset="0"/>
                <a:cs typeface="Times New Roman" pitchFamily="18" charset="0"/>
              </a:rPr>
              <a:t>: </a:t>
            </a:r>
          </a:p>
          <a:p>
            <a:pPr algn="ctr" eaLnBrk="1" hangingPunct="1"/>
            <a:r>
              <a:rPr lang="en-US" altLang="en-US" sz="3000" b="1" dirty="0" err="1" smtClean="0">
                <a:solidFill>
                  <a:srgbClr val="080100"/>
                </a:solidFill>
                <a:latin typeface="Times New Roman" pitchFamily="18" charset="0"/>
                <a:cs typeface="Times New Roman" pitchFamily="18" charset="0"/>
              </a:rPr>
              <a:t>Giải</a:t>
            </a:r>
            <a:r>
              <a:rPr lang="en-US" altLang="en-US" sz="3000" b="1" dirty="0" smtClean="0">
                <a:solidFill>
                  <a:srgbClr val="080100"/>
                </a:solidFill>
                <a:latin typeface="Times New Roman" pitchFamily="18" charset="0"/>
                <a:cs typeface="Times New Roman" pitchFamily="18" charset="0"/>
              </a:rPr>
              <a:t> </a:t>
            </a:r>
            <a:r>
              <a:rPr lang="en-US" altLang="en-US" sz="3000" b="1" dirty="0" err="1" smtClean="0">
                <a:solidFill>
                  <a:srgbClr val="080100"/>
                </a:solidFill>
                <a:latin typeface="Times New Roman" pitchFamily="18" charset="0"/>
                <a:cs typeface="Times New Roman" pitchFamily="18" charset="0"/>
              </a:rPr>
              <a:t>quyết</a:t>
            </a:r>
            <a:r>
              <a:rPr lang="en-US" altLang="en-US" sz="3000" b="1" dirty="0" smtClean="0">
                <a:solidFill>
                  <a:srgbClr val="080100"/>
                </a:solidFill>
                <a:latin typeface="Times New Roman" pitchFamily="18" charset="0"/>
                <a:cs typeface="Times New Roman" pitchFamily="18" charset="0"/>
              </a:rPr>
              <a:t> </a:t>
            </a:r>
            <a:r>
              <a:rPr lang="en-US" altLang="en-US" sz="3000" b="1" dirty="0" err="1" smtClean="0">
                <a:solidFill>
                  <a:srgbClr val="080100"/>
                </a:solidFill>
                <a:latin typeface="Times New Roman" pitchFamily="18" charset="0"/>
                <a:cs typeface="Times New Roman" pitchFamily="18" charset="0"/>
              </a:rPr>
              <a:t>kịp</a:t>
            </a:r>
            <a:r>
              <a:rPr lang="en-US" altLang="en-US" sz="3000" b="1" dirty="0" smtClean="0">
                <a:solidFill>
                  <a:srgbClr val="080100"/>
                </a:solidFill>
                <a:latin typeface="Times New Roman" pitchFamily="18" charset="0"/>
                <a:cs typeface="Times New Roman" pitchFamily="18" charset="0"/>
              </a:rPr>
              <a:t> </a:t>
            </a:r>
            <a:r>
              <a:rPr lang="en-US" altLang="en-US" sz="3000" b="1" dirty="0" err="1" smtClean="0">
                <a:solidFill>
                  <a:srgbClr val="080100"/>
                </a:solidFill>
                <a:latin typeface="Times New Roman" pitchFamily="18" charset="0"/>
                <a:cs typeface="Times New Roman" pitchFamily="18" charset="0"/>
              </a:rPr>
              <a:t>thời</a:t>
            </a:r>
            <a:r>
              <a:rPr lang="en-US" altLang="en-US" sz="3000" b="1" dirty="0" smtClean="0">
                <a:solidFill>
                  <a:srgbClr val="080100"/>
                </a:solidFill>
                <a:latin typeface="Times New Roman" pitchFamily="18" charset="0"/>
                <a:cs typeface="Times New Roman" pitchFamily="18" charset="0"/>
              </a:rPr>
              <a:t> </a:t>
            </a:r>
            <a:r>
              <a:rPr lang="en-US" altLang="en-US" sz="3000" b="1" dirty="0" err="1" smtClean="0">
                <a:solidFill>
                  <a:srgbClr val="080100"/>
                </a:solidFill>
                <a:latin typeface="Times New Roman" pitchFamily="18" charset="0"/>
                <a:cs typeface="Times New Roman" pitchFamily="18" charset="0"/>
              </a:rPr>
              <a:t>các</a:t>
            </a:r>
            <a:r>
              <a:rPr lang="en-US" altLang="en-US" sz="3000" b="1" dirty="0" smtClean="0">
                <a:solidFill>
                  <a:srgbClr val="080100"/>
                </a:solidFill>
                <a:latin typeface="Times New Roman" pitchFamily="18" charset="0"/>
                <a:cs typeface="Times New Roman" pitchFamily="18" charset="0"/>
              </a:rPr>
              <a:t> </a:t>
            </a:r>
            <a:r>
              <a:rPr lang="en-US" altLang="en-US" sz="3000" b="1" dirty="0" err="1" smtClean="0">
                <a:solidFill>
                  <a:srgbClr val="080100"/>
                </a:solidFill>
                <a:latin typeface="Times New Roman" pitchFamily="18" charset="0"/>
                <a:cs typeface="Times New Roman" pitchFamily="18" charset="0"/>
              </a:rPr>
              <a:t>thông</a:t>
            </a:r>
            <a:r>
              <a:rPr lang="en-US" altLang="en-US" sz="3000" b="1" dirty="0" smtClean="0">
                <a:solidFill>
                  <a:srgbClr val="080100"/>
                </a:solidFill>
                <a:latin typeface="Times New Roman" pitchFamily="18" charset="0"/>
                <a:cs typeface="Times New Roman" pitchFamily="18" charset="0"/>
              </a:rPr>
              <a:t> tin </a:t>
            </a:r>
            <a:r>
              <a:rPr lang="en-US" altLang="en-US" sz="3000" b="1" dirty="0" err="1" smtClean="0">
                <a:solidFill>
                  <a:srgbClr val="080100"/>
                </a:solidFill>
                <a:latin typeface="Times New Roman" pitchFamily="18" charset="0"/>
                <a:cs typeface="Times New Roman" pitchFamily="18" charset="0"/>
              </a:rPr>
              <a:t>phản</a:t>
            </a:r>
            <a:r>
              <a:rPr lang="en-US" altLang="en-US" sz="3000" b="1" dirty="0" smtClean="0">
                <a:solidFill>
                  <a:srgbClr val="080100"/>
                </a:solidFill>
                <a:latin typeface="Times New Roman" pitchFamily="18" charset="0"/>
                <a:cs typeface="Times New Roman" pitchFamily="18" charset="0"/>
              </a:rPr>
              <a:t> </a:t>
            </a:r>
            <a:r>
              <a:rPr lang="en-US" altLang="en-US" sz="3000" b="1" dirty="0" err="1" smtClean="0">
                <a:solidFill>
                  <a:srgbClr val="080100"/>
                </a:solidFill>
                <a:latin typeface="Times New Roman" pitchFamily="18" charset="0"/>
                <a:cs typeface="Times New Roman" pitchFamily="18" charset="0"/>
              </a:rPr>
              <a:t>hồi</a:t>
            </a:r>
            <a:r>
              <a:rPr lang="en-US" altLang="en-US" sz="3000" b="1" dirty="0" smtClean="0">
                <a:solidFill>
                  <a:srgbClr val="080100"/>
                </a:solidFill>
                <a:latin typeface="Times New Roman" pitchFamily="18" charset="0"/>
                <a:cs typeface="Times New Roman" pitchFamily="18" charset="0"/>
              </a:rPr>
              <a:t> </a:t>
            </a:r>
            <a:r>
              <a:rPr lang="en-US" altLang="en-US" sz="3000" b="1" dirty="0" err="1" smtClean="0">
                <a:solidFill>
                  <a:srgbClr val="080100"/>
                </a:solidFill>
                <a:latin typeface="Times New Roman" pitchFamily="18" charset="0"/>
                <a:cs typeface="Times New Roman" pitchFamily="18" charset="0"/>
              </a:rPr>
              <a:t>từ</a:t>
            </a:r>
            <a:r>
              <a:rPr lang="en-US" altLang="en-US" sz="3000" b="1" dirty="0" smtClean="0">
                <a:solidFill>
                  <a:srgbClr val="080100"/>
                </a:solidFill>
                <a:latin typeface="Times New Roman" pitchFamily="18" charset="0"/>
                <a:cs typeface="Times New Roman" pitchFamily="18" charset="0"/>
              </a:rPr>
              <a:t> cha </a:t>
            </a:r>
            <a:r>
              <a:rPr lang="en-US" altLang="en-US" sz="3000" b="1" dirty="0" err="1" smtClean="0">
                <a:solidFill>
                  <a:srgbClr val="080100"/>
                </a:solidFill>
                <a:latin typeface="Times New Roman" pitchFamily="18" charset="0"/>
                <a:cs typeface="Times New Roman" pitchFamily="18" charset="0"/>
              </a:rPr>
              <a:t>mẹ</a:t>
            </a:r>
            <a:r>
              <a:rPr lang="en-US" altLang="en-US" sz="3000" b="1" dirty="0" smtClean="0">
                <a:solidFill>
                  <a:srgbClr val="080100"/>
                </a:solidFill>
                <a:latin typeface="Times New Roman" pitchFamily="18" charset="0"/>
                <a:cs typeface="Times New Roman" pitchFamily="18" charset="0"/>
              </a:rPr>
              <a:t> </a:t>
            </a:r>
            <a:r>
              <a:rPr lang="en-US" altLang="en-US" sz="3000" b="1" dirty="0" err="1" smtClean="0">
                <a:solidFill>
                  <a:srgbClr val="080100"/>
                </a:solidFill>
                <a:latin typeface="Times New Roman" pitchFamily="18" charset="0"/>
                <a:cs typeface="Times New Roman" pitchFamily="18" charset="0"/>
              </a:rPr>
              <a:t>và</a:t>
            </a:r>
            <a:r>
              <a:rPr lang="en-US" altLang="en-US" sz="3000" b="1" dirty="0" smtClean="0">
                <a:solidFill>
                  <a:srgbClr val="080100"/>
                </a:solidFill>
                <a:latin typeface="Times New Roman" pitchFamily="18" charset="0"/>
                <a:cs typeface="Times New Roman" pitchFamily="18" charset="0"/>
              </a:rPr>
              <a:t> </a:t>
            </a:r>
            <a:r>
              <a:rPr lang="en-US" altLang="en-US" sz="3000" b="1" dirty="0" err="1" smtClean="0">
                <a:solidFill>
                  <a:srgbClr val="080100"/>
                </a:solidFill>
                <a:latin typeface="Times New Roman" pitchFamily="18" charset="0"/>
                <a:cs typeface="Times New Roman" pitchFamily="18" charset="0"/>
              </a:rPr>
              <a:t>các</a:t>
            </a:r>
            <a:r>
              <a:rPr lang="en-US" altLang="en-US" sz="3000" b="1" dirty="0" smtClean="0">
                <a:solidFill>
                  <a:srgbClr val="080100"/>
                </a:solidFill>
                <a:latin typeface="Times New Roman" pitchFamily="18" charset="0"/>
                <a:cs typeface="Times New Roman" pitchFamily="18" charset="0"/>
              </a:rPr>
              <a:t> </a:t>
            </a:r>
            <a:r>
              <a:rPr lang="en-US" altLang="en-US" sz="3000" b="1" dirty="0" err="1" smtClean="0">
                <a:solidFill>
                  <a:srgbClr val="080100"/>
                </a:solidFill>
                <a:latin typeface="Times New Roman" pitchFamily="18" charset="0"/>
                <a:cs typeface="Times New Roman" pitchFamily="18" charset="0"/>
              </a:rPr>
              <a:t>bên</a:t>
            </a:r>
            <a:r>
              <a:rPr lang="en-US" altLang="en-US" sz="3000" b="1" dirty="0" smtClean="0">
                <a:solidFill>
                  <a:srgbClr val="080100"/>
                </a:solidFill>
                <a:latin typeface="Times New Roman" pitchFamily="18" charset="0"/>
                <a:cs typeface="Times New Roman" pitchFamily="18" charset="0"/>
              </a:rPr>
              <a:t> </a:t>
            </a:r>
            <a:r>
              <a:rPr lang="en-US" altLang="en-US" sz="3000" b="1" dirty="0" err="1" smtClean="0">
                <a:solidFill>
                  <a:srgbClr val="080100"/>
                </a:solidFill>
                <a:latin typeface="Times New Roman" pitchFamily="18" charset="0"/>
                <a:cs typeface="Times New Roman" pitchFamily="18" charset="0"/>
              </a:rPr>
              <a:t>liên</a:t>
            </a:r>
            <a:r>
              <a:rPr lang="en-US" altLang="en-US" sz="3000" b="1" dirty="0" smtClean="0">
                <a:solidFill>
                  <a:srgbClr val="080100"/>
                </a:solidFill>
                <a:latin typeface="Times New Roman" pitchFamily="18" charset="0"/>
                <a:cs typeface="Times New Roman" pitchFamily="18" charset="0"/>
              </a:rPr>
              <a:t> </a:t>
            </a:r>
            <a:r>
              <a:rPr lang="en-US" altLang="en-US" sz="3000" b="1" dirty="0" err="1" smtClean="0">
                <a:solidFill>
                  <a:srgbClr val="080100"/>
                </a:solidFill>
                <a:latin typeface="Times New Roman" pitchFamily="18" charset="0"/>
                <a:cs typeface="Times New Roman" pitchFamily="18" charset="0"/>
              </a:rPr>
              <a:t>quan</a:t>
            </a:r>
            <a:r>
              <a:rPr lang="en-US" altLang="en-US" sz="3000" b="1" dirty="0" smtClean="0">
                <a:solidFill>
                  <a:srgbClr val="080100"/>
                </a:solidFill>
                <a:latin typeface="Times New Roman" pitchFamily="18" charset="0"/>
                <a:cs typeface="Times New Roman" pitchFamily="18" charset="0"/>
              </a:rPr>
              <a:t> </a:t>
            </a:r>
            <a:r>
              <a:rPr lang="en-US" altLang="en-US" sz="3000" b="1" dirty="0" err="1" smtClean="0">
                <a:solidFill>
                  <a:srgbClr val="080100"/>
                </a:solidFill>
                <a:latin typeface="Times New Roman" pitchFamily="18" charset="0"/>
                <a:cs typeface="Times New Roman" pitchFamily="18" charset="0"/>
              </a:rPr>
              <a:t>về</a:t>
            </a:r>
            <a:r>
              <a:rPr lang="en-US" altLang="en-US" sz="3000" b="1" dirty="0" smtClean="0">
                <a:solidFill>
                  <a:srgbClr val="080100"/>
                </a:solidFill>
                <a:latin typeface="Times New Roman" pitchFamily="18" charset="0"/>
                <a:cs typeface="Times New Roman" pitchFamily="18" charset="0"/>
              </a:rPr>
              <a:t> </a:t>
            </a:r>
            <a:r>
              <a:rPr lang="en-US" altLang="en-US" sz="3000" b="1" dirty="0" err="1" smtClean="0">
                <a:solidFill>
                  <a:srgbClr val="080100"/>
                </a:solidFill>
                <a:latin typeface="Times New Roman" pitchFamily="18" charset="0"/>
                <a:cs typeface="Times New Roman" pitchFamily="18" charset="0"/>
              </a:rPr>
              <a:t>giáo</a:t>
            </a:r>
            <a:r>
              <a:rPr lang="en-US" altLang="en-US" sz="3000" b="1" dirty="0" smtClean="0">
                <a:solidFill>
                  <a:srgbClr val="080100"/>
                </a:solidFill>
                <a:latin typeface="Times New Roman" pitchFamily="18" charset="0"/>
                <a:cs typeface="Times New Roman" pitchFamily="18" charset="0"/>
              </a:rPr>
              <a:t> </a:t>
            </a:r>
            <a:r>
              <a:rPr lang="en-US" altLang="en-US" sz="3000" b="1" dirty="0" err="1" smtClean="0">
                <a:solidFill>
                  <a:srgbClr val="080100"/>
                </a:solidFill>
                <a:latin typeface="Times New Roman" pitchFamily="18" charset="0"/>
                <a:cs typeface="Times New Roman" pitchFamily="18" charset="0"/>
              </a:rPr>
              <a:t>dục</a:t>
            </a:r>
            <a:r>
              <a:rPr lang="en-US" altLang="en-US" sz="3000" b="1" dirty="0" smtClean="0">
                <a:solidFill>
                  <a:srgbClr val="080100"/>
                </a:solidFill>
                <a:latin typeface="Times New Roman" pitchFamily="18" charset="0"/>
                <a:cs typeface="Times New Roman" pitchFamily="18" charset="0"/>
              </a:rPr>
              <a:t> </a:t>
            </a:r>
            <a:r>
              <a:rPr lang="en-US" altLang="en-US" sz="3000" b="1" dirty="0" err="1" smtClean="0">
                <a:solidFill>
                  <a:srgbClr val="080100"/>
                </a:solidFill>
                <a:latin typeface="Times New Roman" pitchFamily="18" charset="0"/>
                <a:cs typeface="Times New Roman" pitchFamily="18" charset="0"/>
              </a:rPr>
              <a:t>đạo</a:t>
            </a:r>
            <a:r>
              <a:rPr lang="en-US" altLang="en-US" sz="3000" b="1" dirty="0" smtClean="0">
                <a:solidFill>
                  <a:srgbClr val="080100"/>
                </a:solidFill>
                <a:latin typeface="Times New Roman" pitchFamily="18" charset="0"/>
                <a:cs typeface="Times New Roman" pitchFamily="18" charset="0"/>
              </a:rPr>
              <a:t> </a:t>
            </a:r>
            <a:r>
              <a:rPr lang="en-US" altLang="en-US" sz="3000" b="1" dirty="0" err="1" smtClean="0">
                <a:solidFill>
                  <a:srgbClr val="080100"/>
                </a:solidFill>
                <a:latin typeface="Times New Roman" pitchFamily="18" charset="0"/>
                <a:cs typeface="Times New Roman" pitchFamily="18" charset="0"/>
              </a:rPr>
              <a:t>đức</a:t>
            </a:r>
            <a:r>
              <a:rPr lang="en-US" altLang="en-US" sz="3000" b="1" dirty="0" smtClean="0">
                <a:solidFill>
                  <a:srgbClr val="080100"/>
                </a:solidFill>
                <a:latin typeface="Times New Roman" pitchFamily="18" charset="0"/>
                <a:cs typeface="Times New Roman" pitchFamily="18" charset="0"/>
              </a:rPr>
              <a:t>, </a:t>
            </a:r>
            <a:r>
              <a:rPr lang="en-US" altLang="en-US" sz="3000" b="1" dirty="0" err="1" smtClean="0">
                <a:solidFill>
                  <a:srgbClr val="080100"/>
                </a:solidFill>
                <a:latin typeface="Times New Roman" pitchFamily="18" charset="0"/>
                <a:cs typeface="Times New Roman" pitchFamily="18" charset="0"/>
              </a:rPr>
              <a:t>lối</a:t>
            </a:r>
            <a:r>
              <a:rPr lang="en-US" altLang="en-US" sz="3000" b="1" dirty="0" smtClean="0">
                <a:solidFill>
                  <a:srgbClr val="080100"/>
                </a:solidFill>
                <a:latin typeface="Times New Roman" pitchFamily="18" charset="0"/>
                <a:cs typeface="Times New Roman" pitchFamily="18" charset="0"/>
              </a:rPr>
              <a:t> </a:t>
            </a:r>
            <a:r>
              <a:rPr lang="en-US" altLang="en-US" sz="3000" b="1" dirty="0" err="1" smtClean="0">
                <a:solidFill>
                  <a:srgbClr val="080100"/>
                </a:solidFill>
                <a:latin typeface="Times New Roman" pitchFamily="18" charset="0"/>
                <a:cs typeface="Times New Roman" pitchFamily="18" charset="0"/>
              </a:rPr>
              <a:t>sống</a:t>
            </a:r>
            <a:r>
              <a:rPr lang="en-US" altLang="en-US" sz="3000" b="1" dirty="0" smtClean="0">
                <a:solidFill>
                  <a:srgbClr val="080100"/>
                </a:solidFill>
                <a:latin typeface="Times New Roman" pitchFamily="18" charset="0"/>
                <a:cs typeface="Times New Roman" pitchFamily="18" charset="0"/>
              </a:rPr>
              <a:t> </a:t>
            </a:r>
            <a:r>
              <a:rPr lang="en-US" altLang="en-US" sz="3000" b="1" dirty="0" err="1" smtClean="0">
                <a:solidFill>
                  <a:srgbClr val="080100"/>
                </a:solidFill>
                <a:latin typeface="Times New Roman" pitchFamily="18" charset="0"/>
                <a:cs typeface="Times New Roman" pitchFamily="18" charset="0"/>
              </a:rPr>
              <a:t>cho</a:t>
            </a:r>
            <a:r>
              <a:rPr lang="en-US" altLang="en-US" sz="3000" b="1" dirty="0" smtClean="0">
                <a:solidFill>
                  <a:srgbClr val="080100"/>
                </a:solidFill>
                <a:latin typeface="Times New Roman" pitchFamily="18" charset="0"/>
                <a:cs typeface="Times New Roman" pitchFamily="18" charset="0"/>
              </a:rPr>
              <a:t> HS</a:t>
            </a:r>
            <a:endParaRPr lang="en-US" altLang="en-US" sz="3000" b="1" dirty="0">
              <a:solidFill>
                <a:srgbClr val="000000"/>
              </a:solidFill>
            </a:endParaRPr>
          </a:p>
        </p:txBody>
      </p:sp>
      <p:sp>
        <p:nvSpPr>
          <p:cNvPr id="3" name="Rectangle 2"/>
          <p:cNvSpPr/>
          <p:nvPr/>
        </p:nvSpPr>
        <p:spPr>
          <a:xfrm>
            <a:off x="7593245" y="5901902"/>
            <a:ext cx="4551014" cy="1015663"/>
          </a:xfrm>
          <a:prstGeom prst="rect">
            <a:avLst/>
          </a:prstGeom>
        </p:spPr>
        <p:txBody>
          <a:bodyPr wrap="square">
            <a:spAutoFit/>
          </a:bodyPr>
          <a:lstStyle/>
          <a:p>
            <a:pPr algn="just"/>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lớp</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dạy</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không</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để</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smtClean="0">
                <a:solidFill>
                  <a:schemeClr val="tx1">
                    <a:lumMod val="75000"/>
                    <a:lumOff val="25000"/>
                  </a:schemeClr>
                </a:solidFill>
                <a:latin typeface="Times" panose="02020603050405020304" pitchFamily="18" charset="0"/>
                <a:cs typeface="Times" panose="02020603050405020304" pitchFamily="18" charset="0"/>
              </a:rPr>
              <a:t>xảy</a:t>
            </a:r>
            <a:r>
              <a:rPr lang="en-US" altLang="ko-KR" sz="30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ra</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bạo</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lực</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học</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 </a:t>
            </a:r>
            <a:r>
              <a:rPr lang="en-US" altLang="ko-KR" sz="3000" dirty="0" err="1">
                <a:solidFill>
                  <a:schemeClr val="tx1">
                    <a:lumMod val="75000"/>
                    <a:lumOff val="25000"/>
                  </a:schemeClr>
                </a:solidFill>
                <a:latin typeface="Times" panose="02020603050405020304" pitchFamily="18" charset="0"/>
                <a:cs typeface="Times" panose="02020603050405020304" pitchFamily="18" charset="0"/>
              </a:rPr>
              <a:t>đường</a:t>
            </a:r>
            <a:r>
              <a:rPr lang="en-US" altLang="ko-KR" sz="3000" dirty="0">
                <a:solidFill>
                  <a:schemeClr val="tx1">
                    <a:lumMod val="75000"/>
                    <a:lumOff val="25000"/>
                  </a:schemeClr>
                </a:solidFill>
                <a:latin typeface="Times" panose="02020603050405020304" pitchFamily="18" charset="0"/>
                <a:cs typeface="Times" panose="02020603050405020304" pitchFamily="18" charset="0"/>
              </a:rPr>
              <a:t>.</a:t>
            </a:r>
          </a:p>
        </p:txBody>
      </p:sp>
    </p:spTree>
    <p:extLst>
      <p:ext uri="{BB962C8B-B14F-4D97-AF65-F5344CB8AC3E}">
        <p14:creationId xmlns:p14="http://schemas.microsoft.com/office/powerpoint/2010/main" val="1459285491"/>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7"/>
          <p:cNvSpPr>
            <a:spLocks noChangeArrowheads="1"/>
          </p:cNvSpPr>
          <p:nvPr/>
        </p:nvSpPr>
        <p:spPr bwMode="auto">
          <a:xfrm>
            <a:off x="3506788" y="1293813"/>
            <a:ext cx="3033712" cy="3633787"/>
          </a:xfrm>
          <a:prstGeom prst="roundRect">
            <a:avLst>
              <a:gd name="adj" fmla="val 16667"/>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7" name="AutoShape 6"/>
          <p:cNvSpPr>
            <a:spLocks noChangeArrowheads="1"/>
          </p:cNvSpPr>
          <p:nvPr/>
        </p:nvSpPr>
        <p:spPr bwMode="auto">
          <a:xfrm>
            <a:off x="538163" y="1276350"/>
            <a:ext cx="2595562" cy="1966913"/>
          </a:xfrm>
          <a:prstGeom prst="roundRect">
            <a:avLst>
              <a:gd name="adj" fmla="val 16667"/>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8" name="AutoShape 8"/>
          <p:cNvSpPr>
            <a:spLocks noChangeArrowheads="1"/>
          </p:cNvSpPr>
          <p:nvPr/>
        </p:nvSpPr>
        <p:spPr bwMode="auto">
          <a:xfrm>
            <a:off x="6908800" y="1196975"/>
            <a:ext cx="4783138" cy="2854325"/>
          </a:xfrm>
          <a:prstGeom prst="roundRect">
            <a:avLst>
              <a:gd name="adj" fmla="val 16667"/>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9" name="Text Box 4"/>
          <p:cNvSpPr txBox="1">
            <a:spLocks noChangeArrowheads="1"/>
          </p:cNvSpPr>
          <p:nvPr/>
        </p:nvSpPr>
        <p:spPr bwMode="auto">
          <a:xfrm>
            <a:off x="3629025" y="1524000"/>
            <a:ext cx="2740025" cy="119380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nb-NO" altLang="en-US" sz="3000" b="1" u="sng">
                <a:latin typeface="Times New Roman" pitchFamily="18" charset="0"/>
                <a:cs typeface="Times New Roman" panose="02020603050405020304" pitchFamily="18" charset="0"/>
              </a:rPr>
              <a:t>Bước 2: </a:t>
            </a:r>
            <a:endParaRPr lang="en-US" altLang="en-US" sz="3000">
              <a:latin typeface="Times New Roman" panose="02020603050405020304" pitchFamily="18" charset="0"/>
              <a:cs typeface="Times New Roman" panose="02020603050405020304" pitchFamily="18" charset="0"/>
            </a:endParaRPr>
          </a:p>
          <a:p>
            <a:pPr algn="just"/>
            <a:r>
              <a:rPr lang="nb-NO" altLang="en-US" sz="3000">
                <a:latin typeface="Times New Roman" pitchFamily="18" charset="0"/>
                <a:cs typeface="Times New Roman" panose="02020603050405020304" pitchFamily="18" charset="0"/>
              </a:rPr>
              <a:t>Cơ sở giáo dục phổ thông tổ chức lấy ý kiến của đồng nghiệp trong tổ chuyên môn</a:t>
            </a:r>
            <a:r>
              <a:rPr lang="nb-NO" altLang="en-US" sz="3000" b="1">
                <a:latin typeface="Times New Roman" pitchFamily="18" charset="0"/>
                <a:cs typeface="Times New Roman" panose="02020603050405020304" pitchFamily="18" charset="0"/>
              </a:rPr>
              <a:t> </a:t>
            </a:r>
            <a:endParaRPr lang="en-US" altLang="en-US" sz="3000">
              <a:latin typeface="Times New Roman" panose="02020603050405020304" pitchFamily="18" charset="0"/>
              <a:cs typeface="Times New Roman" panose="02020603050405020304" pitchFamily="18" charset="0"/>
            </a:endParaRPr>
          </a:p>
          <a:p>
            <a:endParaRPr lang="en-US" altLang="en-US" sz="3000">
              <a:latin typeface="Times New Roman" panose="02020603050405020304" pitchFamily="18" charset="0"/>
              <a:cs typeface="Times New Roman" panose="02020603050405020304" pitchFamily="18" charset="0"/>
            </a:endParaRPr>
          </a:p>
        </p:txBody>
      </p:sp>
      <p:sp>
        <p:nvSpPr>
          <p:cNvPr id="20" name="Text Box 5"/>
          <p:cNvSpPr txBox="1">
            <a:spLocks noChangeArrowheads="1"/>
          </p:cNvSpPr>
          <p:nvPr/>
        </p:nvSpPr>
        <p:spPr bwMode="auto">
          <a:xfrm>
            <a:off x="7302500" y="1338263"/>
            <a:ext cx="4071938" cy="1217612"/>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nb-NO" altLang="en-US" sz="3000" b="1" u="sng" dirty="0">
                <a:latin typeface="Times New Roman" pitchFamily="18" charset="0"/>
                <a:cs typeface="Times New Roman" panose="02020603050405020304" pitchFamily="18" charset="0"/>
              </a:rPr>
              <a:t>Bước 3: </a:t>
            </a:r>
            <a:endParaRPr lang="en-US" altLang="en-US" sz="3000" dirty="0">
              <a:latin typeface="Times New Roman" panose="02020603050405020304" pitchFamily="18" charset="0"/>
              <a:cs typeface="Times New Roman" panose="02020603050405020304" pitchFamily="18" charset="0"/>
            </a:endParaRPr>
          </a:p>
          <a:p>
            <a:pPr algn="just"/>
            <a:r>
              <a:rPr lang="nb-NO" altLang="en-US" sz="3000" dirty="0">
                <a:latin typeface="Times New Roman" pitchFamily="18" charset="0"/>
                <a:cs typeface="Times New Roman" panose="02020603050405020304" pitchFamily="18" charset="0"/>
              </a:rPr>
              <a:t>Người đứng đầu cơ sở giáo dục phổ thông:</a:t>
            </a:r>
            <a:endParaRPr lang="en-US" altLang="en-US" sz="3000" dirty="0">
              <a:latin typeface="Times New Roman" panose="02020603050405020304" pitchFamily="18" charset="0"/>
              <a:cs typeface="Times New Roman" panose="02020603050405020304" pitchFamily="18" charset="0"/>
            </a:endParaRPr>
          </a:p>
          <a:p>
            <a:pPr algn="just"/>
            <a:r>
              <a:rPr lang="nb-NO" altLang="en-US" sz="3000" dirty="0" smtClean="0">
                <a:latin typeface="Times New Roman" pitchFamily="18" charset="0"/>
                <a:cs typeface="Times New Roman" panose="02020603050405020304" pitchFamily="18" charset="0"/>
              </a:rPr>
              <a:t>- Thực </a:t>
            </a:r>
            <a:r>
              <a:rPr lang="nb-NO" altLang="en-US" sz="3000" dirty="0">
                <a:latin typeface="Times New Roman" pitchFamily="18" charset="0"/>
                <a:cs typeface="Times New Roman" panose="02020603050405020304" pitchFamily="18" charset="0"/>
              </a:rPr>
              <a:t>hiện đánh giá;</a:t>
            </a:r>
            <a:endParaRPr lang="en-US" altLang="en-US" sz="3000" dirty="0">
              <a:latin typeface="Times New Roman" panose="02020603050405020304" pitchFamily="18" charset="0"/>
              <a:cs typeface="Times New Roman" panose="02020603050405020304" pitchFamily="18" charset="0"/>
            </a:endParaRPr>
          </a:p>
          <a:p>
            <a:pPr algn="just"/>
            <a:r>
              <a:rPr lang="nb-NO" altLang="en-US" sz="3000" dirty="0" smtClean="0">
                <a:latin typeface="Times New Roman" pitchFamily="18" charset="0"/>
                <a:cs typeface="Times New Roman" panose="02020603050405020304" pitchFamily="18" charset="0"/>
              </a:rPr>
              <a:t>-Thông </a:t>
            </a:r>
            <a:r>
              <a:rPr lang="nb-NO" altLang="en-US" sz="3000" dirty="0">
                <a:latin typeface="Times New Roman" pitchFamily="18" charset="0"/>
                <a:cs typeface="Times New Roman" panose="02020603050405020304" pitchFamily="18" charset="0"/>
              </a:rPr>
              <a:t>báo kết quả đánh giá giáo viên.</a:t>
            </a:r>
            <a:endParaRPr lang="en-US" altLang="en-US" sz="3000" dirty="0">
              <a:latin typeface="Times New Roman" panose="02020603050405020304" pitchFamily="18" charset="0"/>
              <a:cs typeface="Times New Roman" panose="02020603050405020304" pitchFamily="18" charset="0"/>
            </a:endParaRPr>
          </a:p>
          <a:p>
            <a:endParaRPr lang="en-US" altLang="en-US" sz="3000" dirty="0">
              <a:latin typeface="Times New Roman" panose="02020603050405020304" pitchFamily="18" charset="0"/>
              <a:cs typeface="Times New Roman" panose="02020603050405020304" pitchFamily="18" charset="0"/>
            </a:endParaRPr>
          </a:p>
        </p:txBody>
      </p:sp>
      <p:sp>
        <p:nvSpPr>
          <p:cNvPr id="21" name="Text Box 3"/>
          <p:cNvSpPr txBox="1">
            <a:spLocks noChangeArrowheads="1"/>
          </p:cNvSpPr>
          <p:nvPr/>
        </p:nvSpPr>
        <p:spPr bwMode="auto">
          <a:xfrm>
            <a:off x="6629400" y="4229100"/>
            <a:ext cx="5422900" cy="240030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nb-NO" altLang="en-US" sz="2400" dirty="0">
                <a:latin typeface="Times New Roman" pitchFamily="18" charset="0"/>
                <a:cs typeface="Times New Roman" panose="02020603050405020304" pitchFamily="18" charset="0"/>
              </a:rPr>
              <a:t>* Dựa trên:</a:t>
            </a:r>
            <a:endParaRPr lang="en-US" altLang="en-US" sz="2400" dirty="0">
              <a:latin typeface="Times New Roman" panose="02020603050405020304" pitchFamily="18" charset="0"/>
              <a:cs typeface="Times New Roman" panose="02020603050405020304" pitchFamily="18" charset="0"/>
            </a:endParaRPr>
          </a:p>
          <a:p>
            <a:pPr algn="just"/>
            <a:r>
              <a:rPr lang="nb-NO" altLang="en-US" sz="2400" dirty="0">
                <a:latin typeface="Times New Roman" pitchFamily="18" charset="0"/>
                <a:cs typeface="Times New Roman" panose="02020603050405020304" pitchFamily="18" charset="0"/>
              </a:rPr>
              <a:t>- Kết quả tự đánh giá của giáo viên;</a:t>
            </a:r>
            <a:endParaRPr lang="en-US" altLang="en-US" sz="2400" dirty="0">
              <a:latin typeface="Times New Roman" panose="02020603050405020304" pitchFamily="18" charset="0"/>
              <a:cs typeface="Times New Roman" panose="02020603050405020304" pitchFamily="18" charset="0"/>
            </a:endParaRPr>
          </a:p>
          <a:p>
            <a:pPr algn="just"/>
            <a:r>
              <a:rPr lang="nb-NO" altLang="en-US" sz="2400" dirty="0">
                <a:latin typeface="Times New Roman" pitchFamily="18" charset="0"/>
                <a:cs typeface="Times New Roman" panose="02020603050405020304" pitchFamily="18" charset="0"/>
              </a:rPr>
              <a:t>-  Ý kiến của đồng nghiệp; </a:t>
            </a:r>
            <a:endParaRPr lang="en-US" altLang="en-US" sz="2400" dirty="0">
              <a:latin typeface="Times New Roman" panose="02020603050405020304" pitchFamily="18" charset="0"/>
              <a:cs typeface="Times New Roman" panose="02020603050405020304" pitchFamily="18" charset="0"/>
            </a:endParaRPr>
          </a:p>
          <a:p>
            <a:pPr algn="just"/>
            <a:r>
              <a:rPr lang="nb-NO" altLang="en-US" sz="2400" dirty="0">
                <a:latin typeface="Times New Roman" pitchFamily="18" charset="0"/>
                <a:cs typeface="Times New Roman" panose="02020603050405020304" pitchFamily="18" charset="0"/>
              </a:rPr>
              <a:t>- Thực tiễn thực hiện nhiệm vụ của giáo </a:t>
            </a:r>
            <a:r>
              <a:rPr lang="nb-NO" altLang="en-US" sz="2400" dirty="0" smtClean="0">
                <a:latin typeface="Times New Roman" pitchFamily="18" charset="0"/>
                <a:cs typeface="Times New Roman" panose="02020603050405020304" pitchFamily="18" charset="0"/>
              </a:rPr>
              <a:t>viên;</a:t>
            </a:r>
            <a:endParaRPr lang="en-US" altLang="en-US" sz="2400" dirty="0">
              <a:latin typeface="Times New Roman" panose="02020603050405020304" pitchFamily="18" charset="0"/>
              <a:cs typeface="Times New Roman" panose="02020603050405020304" pitchFamily="18" charset="0"/>
            </a:endParaRPr>
          </a:p>
          <a:p>
            <a:pPr algn="just"/>
            <a:r>
              <a:rPr lang="nb-NO" altLang="en-US" sz="2400" dirty="0">
                <a:latin typeface="Times New Roman" pitchFamily="18" charset="0"/>
                <a:cs typeface="Times New Roman" panose="02020603050405020304" pitchFamily="18" charset="0"/>
              </a:rPr>
              <a:t>-  Thông qua minh chứng xác thực, phù </a:t>
            </a:r>
            <a:r>
              <a:rPr lang="nb-NO" altLang="en-US" sz="2400" dirty="0" smtClean="0">
                <a:latin typeface="Times New Roman" pitchFamily="18" charset="0"/>
                <a:cs typeface="Times New Roman" panose="02020603050405020304" pitchFamily="18" charset="0"/>
              </a:rPr>
              <a:t>hợp.</a:t>
            </a:r>
            <a:r>
              <a:rPr lang="en-US" altLang="en-US" sz="2400" dirty="0" smtClean="0">
                <a:latin typeface="Times New Roman" pitchFamily="18" charset="0"/>
                <a:cs typeface="Times New Roman" panose="02020603050405020304" pitchFamily="18" charset="0"/>
              </a:rPr>
              <a:t> </a:t>
            </a:r>
            <a:endParaRPr lang="en-US" altLang="en-US" sz="2400" dirty="0">
              <a:latin typeface="Times New Roman" pitchFamily="18" charset="0"/>
              <a:cs typeface="Times New Roman" panose="02020603050405020304" pitchFamily="18" charset="0"/>
            </a:endParaRPr>
          </a:p>
          <a:p>
            <a:endParaRPr lang="en-US" altLang="en-US" sz="3000" dirty="0">
              <a:latin typeface="Times New Roman" pitchFamily="18" charset="0"/>
              <a:cs typeface="Times New Roman" panose="02020603050405020304" pitchFamily="18" charset="0"/>
            </a:endParaRPr>
          </a:p>
        </p:txBody>
      </p:sp>
      <p:cxnSp>
        <p:nvCxnSpPr>
          <p:cNvPr id="22" name="AutoShape 12"/>
          <p:cNvCxnSpPr>
            <a:cxnSpLocks noChangeShapeType="1"/>
          </p:cNvCxnSpPr>
          <p:nvPr/>
        </p:nvCxnSpPr>
        <p:spPr bwMode="auto">
          <a:xfrm flipV="1">
            <a:off x="1766889" y="549275"/>
            <a:ext cx="8108949" cy="7461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 name="AutoShape 2"/>
          <p:cNvCxnSpPr>
            <a:cxnSpLocks noChangeShapeType="1"/>
          </p:cNvCxnSpPr>
          <p:nvPr/>
        </p:nvCxnSpPr>
        <p:spPr bwMode="auto">
          <a:xfrm flipV="1">
            <a:off x="9305925" y="4064000"/>
            <a:ext cx="0" cy="228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Rectangle 14"/>
          <p:cNvSpPr>
            <a:spLocks noChangeArrowheads="1"/>
          </p:cNvSpPr>
          <p:nvPr/>
        </p:nvSpPr>
        <p:spPr bwMode="auto">
          <a:xfrm>
            <a:off x="3124200" y="28744"/>
            <a:ext cx="568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603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000" b="1" dirty="0" err="1">
                <a:solidFill>
                  <a:srgbClr val="000000"/>
                </a:solidFill>
                <a:latin typeface="Times New Roman" panose="02020603050405020304" pitchFamily="18" charset="0"/>
                <a:cs typeface="Times New Roman" panose="02020603050405020304" pitchFamily="18" charset="0"/>
              </a:rPr>
              <a:t>Quy</a:t>
            </a:r>
            <a:r>
              <a:rPr lang="en-US" altLang="en-US" sz="3000" b="1" dirty="0">
                <a:solidFill>
                  <a:srgbClr val="000000"/>
                </a:solidFill>
                <a:latin typeface="Times New Roman" pitchFamily="18" charset="0"/>
                <a:cs typeface="Times New Roman" panose="02020603050405020304" pitchFamily="18" charset="0"/>
              </a:rPr>
              <a:t> </a:t>
            </a:r>
            <a:r>
              <a:rPr lang="en-US" altLang="en-US" sz="3000" b="1" dirty="0" err="1">
                <a:solidFill>
                  <a:srgbClr val="000000"/>
                </a:solidFill>
                <a:latin typeface="Times New Roman" pitchFamily="18" charset="0"/>
                <a:cs typeface="Times New Roman" panose="02020603050405020304" pitchFamily="18" charset="0"/>
              </a:rPr>
              <a:t>trình</a:t>
            </a:r>
            <a:r>
              <a:rPr lang="en-US" altLang="en-US" sz="3000" b="1" dirty="0">
                <a:solidFill>
                  <a:srgbClr val="000000"/>
                </a:solidFill>
                <a:latin typeface="Times New Roman" pitchFamily="18" charset="0"/>
                <a:cs typeface="Times New Roman" panose="02020603050405020304" pitchFamily="18" charset="0"/>
              </a:rPr>
              <a:t> </a:t>
            </a:r>
            <a:r>
              <a:rPr lang="en-US" altLang="en-US" sz="3000" b="1" dirty="0" err="1">
                <a:solidFill>
                  <a:srgbClr val="000000"/>
                </a:solidFill>
                <a:latin typeface="Times New Roman" pitchFamily="18" charset="0"/>
                <a:cs typeface="Times New Roman" panose="02020603050405020304" pitchFamily="18" charset="0"/>
              </a:rPr>
              <a:t>đánh</a:t>
            </a:r>
            <a:r>
              <a:rPr lang="en-US" altLang="en-US" sz="3000" b="1" dirty="0">
                <a:solidFill>
                  <a:srgbClr val="000000"/>
                </a:solidFill>
                <a:latin typeface="Times New Roman" pitchFamily="18" charset="0"/>
                <a:cs typeface="Times New Roman" panose="02020603050405020304" pitchFamily="18" charset="0"/>
              </a:rPr>
              <a:t> </a:t>
            </a:r>
            <a:r>
              <a:rPr lang="en-US" altLang="en-US" sz="3000" b="1" dirty="0" err="1">
                <a:solidFill>
                  <a:srgbClr val="000000"/>
                </a:solidFill>
                <a:latin typeface="Times New Roman" pitchFamily="18" charset="0"/>
                <a:cs typeface="Times New Roman" panose="02020603050405020304" pitchFamily="18" charset="0"/>
              </a:rPr>
              <a:t>giá</a:t>
            </a:r>
            <a:r>
              <a:rPr lang="en-US" altLang="en-US" sz="3000" b="1" dirty="0">
                <a:solidFill>
                  <a:srgbClr val="000000"/>
                </a:solidFill>
                <a:latin typeface="Times New Roman" pitchFamily="18" charset="0"/>
                <a:cs typeface="Times New Roman" panose="02020603050405020304" pitchFamily="18" charset="0"/>
              </a:rPr>
              <a:t> </a:t>
            </a:r>
            <a:r>
              <a:rPr lang="en-US" altLang="en-US" sz="3000" b="1" dirty="0" err="1">
                <a:solidFill>
                  <a:srgbClr val="000000"/>
                </a:solidFill>
                <a:latin typeface="Times New Roman" pitchFamily="18" charset="0"/>
                <a:cs typeface="Times New Roman" panose="02020603050405020304" pitchFamily="18" charset="0"/>
              </a:rPr>
              <a:t>giáo</a:t>
            </a:r>
            <a:r>
              <a:rPr lang="en-US" altLang="en-US" sz="3000" b="1" dirty="0">
                <a:solidFill>
                  <a:srgbClr val="000000"/>
                </a:solidFill>
                <a:latin typeface="Times New Roman" pitchFamily="18" charset="0"/>
                <a:cs typeface="Times New Roman" panose="02020603050405020304" pitchFamily="18" charset="0"/>
              </a:rPr>
              <a:t> </a:t>
            </a:r>
            <a:r>
              <a:rPr lang="en-US" altLang="en-US" sz="3000" b="1" dirty="0" err="1">
                <a:solidFill>
                  <a:srgbClr val="000000"/>
                </a:solidFill>
                <a:latin typeface="Times New Roman" pitchFamily="18" charset="0"/>
                <a:cs typeface="Times New Roman" panose="02020603050405020304" pitchFamily="18" charset="0"/>
              </a:rPr>
              <a:t>viên</a:t>
            </a:r>
            <a:r>
              <a:rPr lang="en-US" altLang="en-US" sz="3000" b="1" dirty="0">
                <a:solidFill>
                  <a:srgbClr val="000000"/>
                </a:solidFill>
                <a:latin typeface="Times New Roman" pitchFamily="18" charset="0"/>
                <a:cs typeface="Times New Roman" panose="02020603050405020304" pitchFamily="18" charset="0"/>
              </a:rPr>
              <a:t> </a:t>
            </a:r>
            <a:endParaRPr lang="en-US" altLang="en-US" sz="3000" dirty="0">
              <a:latin typeface="Times New Roman" panose="02020603050405020304" pitchFamily="18" charset="0"/>
              <a:cs typeface="Times New Roman" panose="02020603050405020304" pitchFamily="18" charset="0"/>
            </a:endParaRPr>
          </a:p>
          <a:p>
            <a:endParaRPr lang="en-US" altLang="en-US" sz="3000" dirty="0">
              <a:latin typeface="Times New Roman" panose="02020603050405020304" pitchFamily="18" charset="0"/>
              <a:cs typeface="Times New Roman" panose="02020603050405020304" pitchFamily="18" charset="0"/>
            </a:endParaRPr>
          </a:p>
        </p:txBody>
      </p:sp>
      <p:sp>
        <p:nvSpPr>
          <p:cNvPr id="25" name="Rectangle 17"/>
          <p:cNvSpPr>
            <a:spLocks noChangeArrowheads="1"/>
          </p:cNvSpPr>
          <p:nvPr/>
        </p:nvSpPr>
        <p:spPr bwMode="auto">
          <a:xfrm>
            <a:off x="630238" y="1324442"/>
            <a:ext cx="26701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60363" eaLnBrk="0" hangingPunct="0">
              <a:tabLst>
                <a:tab pos="457200" algn="l"/>
              </a:tabLst>
              <a:defRPr>
                <a:solidFill>
                  <a:schemeClr val="tx1"/>
                </a:solidFill>
                <a:latin typeface="Arial" pitchFamily="34" charset="0"/>
                <a:cs typeface="Arial" pitchFamily="34" charset="0"/>
              </a:defRPr>
            </a:lvl1pPr>
            <a:lvl2pPr marL="742950" indent="-285750" eaLnBrk="0" hangingPunct="0">
              <a:tabLst>
                <a:tab pos="457200" algn="l"/>
              </a:tabLst>
              <a:defRPr>
                <a:solidFill>
                  <a:schemeClr val="tx1"/>
                </a:solidFill>
                <a:latin typeface="Arial" pitchFamily="34" charset="0"/>
                <a:cs typeface="Arial" pitchFamily="34" charset="0"/>
              </a:defRPr>
            </a:lvl2pPr>
            <a:lvl3pPr marL="1143000" indent="-228600" eaLnBrk="0" hangingPunct="0">
              <a:tabLst>
                <a:tab pos="457200" algn="l"/>
              </a:tabLst>
              <a:defRPr>
                <a:solidFill>
                  <a:schemeClr val="tx1"/>
                </a:solidFill>
                <a:latin typeface="Arial" pitchFamily="34" charset="0"/>
                <a:cs typeface="Arial" pitchFamily="34" charset="0"/>
              </a:defRPr>
            </a:lvl3pPr>
            <a:lvl4pPr marL="1600200" indent="-228600" eaLnBrk="0" hangingPunct="0">
              <a:tabLst>
                <a:tab pos="457200" algn="l"/>
              </a:tabLst>
              <a:defRPr>
                <a:solidFill>
                  <a:schemeClr val="tx1"/>
                </a:solidFill>
                <a:latin typeface="Arial" pitchFamily="34" charset="0"/>
                <a:cs typeface="Arial" pitchFamily="34" charset="0"/>
              </a:defRPr>
            </a:lvl4pPr>
            <a:lvl5pPr marL="2057400" indent="-228600" eaLnBrk="0" hangingPunct="0">
              <a:tabLst>
                <a:tab pos="4572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4572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4572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4572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457200" algn="l"/>
              </a:tabLst>
              <a:defRPr>
                <a:solidFill>
                  <a:schemeClr val="tx1"/>
                </a:solidFill>
                <a:latin typeface="Arial" pitchFamily="34" charset="0"/>
                <a:cs typeface="Arial" pitchFamily="34" charset="0"/>
              </a:defRPr>
            </a:lvl9pPr>
          </a:lstStyle>
          <a:p>
            <a:r>
              <a:rPr lang="en-US" altLang="en-US" sz="3000" b="1" u="sng" dirty="0" err="1">
                <a:solidFill>
                  <a:srgbClr val="000000"/>
                </a:solidFill>
                <a:latin typeface="Times New Roman" panose="02020603050405020304" pitchFamily="18" charset="0"/>
                <a:cs typeface="Times New Roman" panose="02020603050405020304" pitchFamily="18" charset="0"/>
              </a:rPr>
              <a:t>Bước</a:t>
            </a:r>
            <a:r>
              <a:rPr lang="en-US" altLang="en-US" sz="3000" b="1" u="sng" dirty="0">
                <a:solidFill>
                  <a:srgbClr val="000000"/>
                </a:solidFill>
                <a:latin typeface="Times New Roman" panose="02020603050405020304" pitchFamily="18" charset="0"/>
                <a:cs typeface="Times New Roman" panose="02020603050405020304" pitchFamily="18" charset="0"/>
              </a:rPr>
              <a:t> 1:</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dirty="0" smtClean="0">
                <a:solidFill>
                  <a:srgbClr val="000000"/>
                </a:solidFill>
                <a:latin typeface="Times New Roman" pitchFamily="18" charset="0"/>
                <a:cs typeface="Times New Roman" panose="02020603050405020304" pitchFamily="18" charset="0"/>
              </a:rPr>
              <a:t> </a:t>
            </a:r>
            <a:r>
              <a:rPr lang="en-US" altLang="en-US" sz="3000" dirty="0" err="1">
                <a:solidFill>
                  <a:srgbClr val="000000"/>
                </a:solidFill>
                <a:latin typeface="Times New Roman" pitchFamily="18" charset="0"/>
                <a:cs typeface="Times New Roman" panose="02020603050405020304" pitchFamily="18" charset="0"/>
              </a:rPr>
              <a:t>Giáo</a:t>
            </a:r>
            <a:r>
              <a:rPr lang="en-US" altLang="en-US" sz="3000" dirty="0">
                <a:solidFill>
                  <a:srgbClr val="000000"/>
                </a:solidFill>
                <a:latin typeface="Times New Roman" pitchFamily="18" charset="0"/>
                <a:cs typeface="Times New Roman" panose="02020603050405020304" pitchFamily="18" charset="0"/>
              </a:rPr>
              <a:t> </a:t>
            </a:r>
            <a:r>
              <a:rPr lang="en-US" altLang="en-US" sz="3000" dirty="0" err="1">
                <a:solidFill>
                  <a:srgbClr val="000000"/>
                </a:solidFill>
                <a:latin typeface="Times New Roman" pitchFamily="18" charset="0"/>
                <a:cs typeface="Times New Roman" panose="02020603050405020304" pitchFamily="18" charset="0"/>
              </a:rPr>
              <a:t>viên</a:t>
            </a:r>
            <a:r>
              <a:rPr lang="en-US" altLang="en-US" sz="3000" dirty="0">
                <a:solidFill>
                  <a:srgbClr val="000000"/>
                </a:solidFill>
                <a:latin typeface="Times New Roman" pitchFamily="18" charset="0"/>
                <a:cs typeface="Times New Roman" panose="02020603050405020304" pitchFamily="18" charset="0"/>
              </a:rPr>
              <a:t> </a:t>
            </a:r>
            <a:r>
              <a:rPr lang="en-US" altLang="en-US" sz="3000" dirty="0" err="1">
                <a:solidFill>
                  <a:srgbClr val="000000"/>
                </a:solidFill>
                <a:latin typeface="Times New Roman" pitchFamily="18" charset="0"/>
                <a:cs typeface="Times New Roman" panose="02020603050405020304" pitchFamily="18" charset="0"/>
              </a:rPr>
              <a:t>tự</a:t>
            </a:r>
            <a:r>
              <a:rPr lang="en-US" altLang="en-US" sz="3000" dirty="0">
                <a:solidFill>
                  <a:srgbClr val="000000"/>
                </a:solidFill>
                <a:latin typeface="Times New Roman" pitchFamily="18" charset="0"/>
                <a:cs typeface="Times New Roman" panose="02020603050405020304" pitchFamily="18" charset="0"/>
              </a:rPr>
              <a:t> </a:t>
            </a:r>
            <a:r>
              <a:rPr lang="en-US" altLang="en-US" sz="3000" dirty="0" err="1">
                <a:solidFill>
                  <a:srgbClr val="000000"/>
                </a:solidFill>
                <a:latin typeface="Times New Roman" pitchFamily="18" charset="0"/>
                <a:cs typeface="Times New Roman" panose="02020603050405020304" pitchFamily="18" charset="0"/>
              </a:rPr>
              <a:t>đánh</a:t>
            </a:r>
            <a:r>
              <a:rPr lang="en-US" altLang="en-US" sz="3000" dirty="0">
                <a:solidFill>
                  <a:srgbClr val="000000"/>
                </a:solidFill>
                <a:latin typeface="Times New Roman" pitchFamily="18" charset="0"/>
                <a:cs typeface="Times New Roman" panose="02020603050405020304" pitchFamily="18" charset="0"/>
              </a:rPr>
              <a:t> </a:t>
            </a:r>
            <a:r>
              <a:rPr lang="en-US" altLang="en-US" sz="3000" dirty="0" err="1">
                <a:solidFill>
                  <a:srgbClr val="000000"/>
                </a:solidFill>
                <a:latin typeface="Times New Roman" pitchFamily="18" charset="0"/>
                <a:cs typeface="Times New Roman" panose="02020603050405020304" pitchFamily="18" charset="0"/>
              </a:rPr>
              <a:t>giá</a:t>
            </a:r>
            <a:r>
              <a:rPr lang="en-US" altLang="en-US" sz="3000" dirty="0">
                <a:solidFill>
                  <a:srgbClr val="000000"/>
                </a:solidFill>
                <a:latin typeface="Times New Roman" pitchFamily="18" charset="0"/>
                <a:cs typeface="Times New Roman" panose="02020603050405020304" pitchFamily="18" charset="0"/>
              </a:rPr>
              <a:t> </a:t>
            </a:r>
            <a:endParaRPr lang="en-US" altLang="en-US" sz="3000" dirty="0">
              <a:latin typeface="Times New Roman" panose="02020603050405020304" pitchFamily="18" charset="0"/>
              <a:cs typeface="Times New Roman" panose="02020603050405020304" pitchFamily="18" charset="0"/>
            </a:endParaRPr>
          </a:p>
          <a:p>
            <a:endParaRPr lang="en-US" altLang="en-US" sz="3000" dirty="0">
              <a:latin typeface="Times New Roman" panose="02020603050405020304" pitchFamily="18" charset="0"/>
              <a:cs typeface="Times New Roman" panose="02020603050405020304" pitchFamily="18" charset="0"/>
            </a:endParaRPr>
          </a:p>
        </p:txBody>
      </p:sp>
      <p:cxnSp>
        <p:nvCxnSpPr>
          <p:cNvPr id="26" name="Straight Arrow Connector 25"/>
          <p:cNvCxnSpPr/>
          <p:nvPr/>
        </p:nvCxnSpPr>
        <p:spPr>
          <a:xfrm rot="5400000">
            <a:off x="4632325" y="969963"/>
            <a:ext cx="69373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1419225" y="927100"/>
            <a:ext cx="69373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9533731" y="865982"/>
            <a:ext cx="6953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673718"/>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xmlns="" id="{D236E1D1-AF30-45B6-AFB0-4A7FAD84F231}"/>
              </a:ext>
            </a:extLst>
          </p:cNvPr>
          <p:cNvSpPr>
            <a:spLocks noGrp="1"/>
          </p:cNvSpPr>
          <p:nvPr>
            <p:ph type="body" sz="quarter" idx="10"/>
          </p:nvPr>
        </p:nvSpPr>
        <p:spPr>
          <a:xfrm>
            <a:off x="1451429" y="377372"/>
            <a:ext cx="10740573" cy="1332778"/>
          </a:xfrm>
        </p:spPr>
        <p:txBody>
          <a:bodyPr>
            <a:normAutofit fontScale="25000" lnSpcReduction="20000"/>
          </a:bodyPr>
          <a:lstStyle/>
          <a:p>
            <a:r>
              <a:rPr lang="en-US" altLang="ko-KR" sz="14400" b="1" dirty="0" smtClean="0">
                <a:solidFill>
                  <a:srgbClr val="FF0000"/>
                </a:solidFill>
                <a:latin typeface="Times New Roman" panose="02020603050405020304" pitchFamily="18" charset="0"/>
                <a:cs typeface="Times New Roman" panose="02020603050405020304" pitchFamily="18" charset="0"/>
              </a:rPr>
              <a:t>TIÊU CHUẨN 5</a:t>
            </a:r>
            <a:r>
              <a:rPr lang="en-US" altLang="ko-KR" sz="14400" dirty="0" smtClean="0">
                <a:solidFill>
                  <a:srgbClr val="FF0000"/>
                </a:solidFill>
                <a:latin typeface="Times New Roman" panose="02020603050405020304" pitchFamily="18" charset="0"/>
                <a:cs typeface="Times New Roman" panose="02020603050405020304" pitchFamily="18" charset="0"/>
              </a:rPr>
              <a:t>: </a:t>
            </a:r>
          </a:p>
          <a:p>
            <a:pPr algn="r"/>
            <a:r>
              <a:rPr lang="en-US" sz="14400" dirty="0" err="1" smtClean="0">
                <a:solidFill>
                  <a:schemeClr val="accent1">
                    <a:lumMod val="50000"/>
                  </a:schemeClr>
                </a:solidFill>
                <a:latin typeface="Times New Roman" pitchFamily="18" charset="0"/>
                <a:ea typeface="Tahoma" pitchFamily="34" charset="0"/>
                <a:cs typeface="Times New Roman" pitchFamily="18" charset="0"/>
              </a:rPr>
              <a:t>Sử</a:t>
            </a:r>
            <a:r>
              <a:rPr lang="en-US" sz="14400" dirty="0" smtClean="0">
                <a:solidFill>
                  <a:schemeClr val="accent1">
                    <a:lumMod val="50000"/>
                  </a:schemeClr>
                </a:solidFill>
                <a:latin typeface="Times New Roman" pitchFamily="18" charset="0"/>
                <a:ea typeface="Tahoma" pitchFamily="34" charset="0"/>
                <a:cs typeface="Times New Roman" pitchFamily="18" charset="0"/>
              </a:rPr>
              <a:t> </a:t>
            </a:r>
            <a:r>
              <a:rPr lang="en-US" sz="14400" dirty="0" err="1" smtClean="0">
                <a:solidFill>
                  <a:schemeClr val="accent1">
                    <a:lumMod val="50000"/>
                  </a:schemeClr>
                </a:solidFill>
                <a:latin typeface="Times New Roman" pitchFamily="18" charset="0"/>
                <a:ea typeface="Tahoma" pitchFamily="34" charset="0"/>
                <a:cs typeface="Times New Roman" pitchFamily="18" charset="0"/>
              </a:rPr>
              <a:t>dụng</a:t>
            </a:r>
            <a:r>
              <a:rPr lang="en-US" sz="14400" dirty="0" smtClean="0">
                <a:solidFill>
                  <a:schemeClr val="accent1">
                    <a:lumMod val="50000"/>
                  </a:schemeClr>
                </a:solidFill>
                <a:latin typeface="Times New Roman" pitchFamily="18" charset="0"/>
                <a:ea typeface="Tahoma" pitchFamily="34" charset="0"/>
                <a:cs typeface="Times New Roman" pitchFamily="18" charset="0"/>
              </a:rPr>
              <a:t> </a:t>
            </a:r>
            <a:r>
              <a:rPr lang="en-US" sz="14400" dirty="0" err="1" smtClean="0">
                <a:solidFill>
                  <a:schemeClr val="accent1">
                    <a:lumMod val="50000"/>
                  </a:schemeClr>
                </a:solidFill>
                <a:latin typeface="Times New Roman" pitchFamily="18" charset="0"/>
                <a:ea typeface="Tahoma" pitchFamily="34" charset="0"/>
                <a:cs typeface="Times New Roman" pitchFamily="18" charset="0"/>
              </a:rPr>
              <a:t>ngoại</a:t>
            </a:r>
            <a:r>
              <a:rPr lang="en-US" sz="14400" dirty="0" smtClean="0">
                <a:solidFill>
                  <a:schemeClr val="accent1">
                    <a:lumMod val="50000"/>
                  </a:schemeClr>
                </a:solidFill>
                <a:latin typeface="Times New Roman" pitchFamily="18" charset="0"/>
                <a:ea typeface="Tahoma" pitchFamily="34" charset="0"/>
                <a:cs typeface="Times New Roman" pitchFamily="18" charset="0"/>
              </a:rPr>
              <a:t> </a:t>
            </a:r>
            <a:r>
              <a:rPr lang="en-US" sz="14400" dirty="0" err="1" smtClean="0">
                <a:solidFill>
                  <a:schemeClr val="accent1">
                    <a:lumMod val="50000"/>
                  </a:schemeClr>
                </a:solidFill>
                <a:latin typeface="Times New Roman" pitchFamily="18" charset="0"/>
                <a:ea typeface="Tahoma" pitchFamily="34" charset="0"/>
                <a:cs typeface="Times New Roman" pitchFamily="18" charset="0"/>
              </a:rPr>
              <a:t>ngữ</a:t>
            </a:r>
            <a:r>
              <a:rPr lang="en-US" sz="14400" dirty="0" smtClean="0">
                <a:solidFill>
                  <a:schemeClr val="accent1">
                    <a:lumMod val="50000"/>
                  </a:schemeClr>
                </a:solidFill>
                <a:latin typeface="Times New Roman" pitchFamily="18" charset="0"/>
                <a:ea typeface="Tahoma" pitchFamily="34" charset="0"/>
                <a:cs typeface="Times New Roman" pitchFamily="18" charset="0"/>
              </a:rPr>
              <a:t> </a:t>
            </a:r>
            <a:r>
              <a:rPr lang="en-US" sz="14400" dirty="0" err="1" smtClean="0">
                <a:solidFill>
                  <a:schemeClr val="accent1">
                    <a:lumMod val="50000"/>
                  </a:schemeClr>
                </a:solidFill>
                <a:latin typeface="Times New Roman" pitchFamily="18" charset="0"/>
                <a:ea typeface="Tahoma" pitchFamily="34" charset="0"/>
                <a:cs typeface="Times New Roman" pitchFamily="18" charset="0"/>
              </a:rPr>
              <a:t>hoặc</a:t>
            </a:r>
            <a:r>
              <a:rPr lang="en-US" sz="14400" dirty="0" smtClean="0">
                <a:solidFill>
                  <a:schemeClr val="accent1">
                    <a:lumMod val="50000"/>
                  </a:schemeClr>
                </a:solidFill>
                <a:latin typeface="Times New Roman" pitchFamily="18" charset="0"/>
                <a:ea typeface="Tahoma" pitchFamily="34" charset="0"/>
                <a:cs typeface="Times New Roman" pitchFamily="18" charset="0"/>
              </a:rPr>
              <a:t> </a:t>
            </a:r>
            <a:r>
              <a:rPr lang="en-US" sz="14400" dirty="0" err="1" smtClean="0">
                <a:solidFill>
                  <a:schemeClr val="accent1">
                    <a:lumMod val="50000"/>
                  </a:schemeClr>
                </a:solidFill>
                <a:latin typeface="Times New Roman" pitchFamily="18" charset="0"/>
                <a:ea typeface="Tahoma" pitchFamily="34" charset="0"/>
                <a:cs typeface="Times New Roman" pitchFamily="18" charset="0"/>
              </a:rPr>
              <a:t>tiếng</a:t>
            </a:r>
            <a:r>
              <a:rPr lang="en-US" sz="14400" dirty="0" smtClean="0">
                <a:solidFill>
                  <a:schemeClr val="accent1">
                    <a:lumMod val="50000"/>
                  </a:schemeClr>
                </a:solidFill>
                <a:latin typeface="Times New Roman" pitchFamily="18" charset="0"/>
                <a:ea typeface="Tahoma" pitchFamily="34" charset="0"/>
                <a:cs typeface="Times New Roman" pitchFamily="18" charset="0"/>
              </a:rPr>
              <a:t> </a:t>
            </a:r>
            <a:r>
              <a:rPr lang="en-US" sz="14400" dirty="0" err="1" smtClean="0">
                <a:solidFill>
                  <a:schemeClr val="accent1">
                    <a:lumMod val="50000"/>
                  </a:schemeClr>
                </a:solidFill>
                <a:latin typeface="Times New Roman" pitchFamily="18" charset="0"/>
                <a:ea typeface="Tahoma" pitchFamily="34" charset="0"/>
                <a:cs typeface="Times New Roman" pitchFamily="18" charset="0"/>
              </a:rPr>
              <a:t>dân</a:t>
            </a:r>
            <a:r>
              <a:rPr lang="en-US" sz="14400" dirty="0" smtClean="0">
                <a:solidFill>
                  <a:schemeClr val="accent1">
                    <a:lumMod val="50000"/>
                  </a:schemeClr>
                </a:solidFill>
                <a:latin typeface="Times New Roman" pitchFamily="18" charset="0"/>
                <a:ea typeface="Tahoma" pitchFamily="34" charset="0"/>
                <a:cs typeface="Times New Roman" pitchFamily="18" charset="0"/>
              </a:rPr>
              <a:t> </a:t>
            </a:r>
            <a:r>
              <a:rPr lang="en-US" sz="14400" dirty="0" err="1" smtClean="0">
                <a:solidFill>
                  <a:schemeClr val="accent1">
                    <a:lumMod val="50000"/>
                  </a:schemeClr>
                </a:solidFill>
                <a:latin typeface="Times New Roman" pitchFamily="18" charset="0"/>
                <a:ea typeface="Tahoma" pitchFamily="34" charset="0"/>
                <a:cs typeface="Times New Roman" pitchFamily="18" charset="0"/>
              </a:rPr>
              <a:t>tộc</a:t>
            </a:r>
            <a:r>
              <a:rPr lang="en-US" sz="14400" dirty="0" smtClean="0">
                <a:solidFill>
                  <a:schemeClr val="accent1">
                    <a:lumMod val="50000"/>
                  </a:schemeClr>
                </a:solidFill>
                <a:latin typeface="Times New Roman" pitchFamily="18" charset="0"/>
                <a:ea typeface="Tahoma" pitchFamily="34" charset="0"/>
                <a:cs typeface="Times New Roman" pitchFamily="18" charset="0"/>
              </a:rPr>
              <a:t>, </a:t>
            </a:r>
            <a:r>
              <a:rPr lang="en-US" sz="14400" dirty="0" err="1" smtClean="0">
                <a:solidFill>
                  <a:schemeClr val="accent1">
                    <a:lumMod val="50000"/>
                  </a:schemeClr>
                </a:solidFill>
                <a:latin typeface="Times New Roman" pitchFamily="18" charset="0"/>
                <a:ea typeface="Tahoma" pitchFamily="34" charset="0"/>
                <a:cs typeface="Times New Roman" pitchFamily="18" charset="0"/>
              </a:rPr>
              <a:t>ứng</a:t>
            </a:r>
            <a:r>
              <a:rPr lang="en-US" sz="14400" dirty="0" smtClean="0">
                <a:solidFill>
                  <a:schemeClr val="accent1">
                    <a:lumMod val="50000"/>
                  </a:schemeClr>
                </a:solidFill>
                <a:latin typeface="Times New Roman" pitchFamily="18" charset="0"/>
                <a:ea typeface="Tahoma" pitchFamily="34" charset="0"/>
                <a:cs typeface="Times New Roman" pitchFamily="18" charset="0"/>
              </a:rPr>
              <a:t> </a:t>
            </a:r>
            <a:r>
              <a:rPr lang="en-US" sz="14400" dirty="0" err="1" smtClean="0">
                <a:solidFill>
                  <a:schemeClr val="accent1">
                    <a:lumMod val="50000"/>
                  </a:schemeClr>
                </a:solidFill>
                <a:latin typeface="Times New Roman" pitchFamily="18" charset="0"/>
                <a:ea typeface="Tahoma" pitchFamily="34" charset="0"/>
                <a:cs typeface="Times New Roman" pitchFamily="18" charset="0"/>
              </a:rPr>
              <a:t>dụng</a:t>
            </a:r>
            <a:r>
              <a:rPr lang="en-US" sz="14400" dirty="0" smtClean="0">
                <a:solidFill>
                  <a:schemeClr val="accent1">
                    <a:lumMod val="50000"/>
                  </a:schemeClr>
                </a:solidFill>
                <a:latin typeface="Times New Roman" pitchFamily="18" charset="0"/>
                <a:ea typeface="Tahoma" pitchFamily="34" charset="0"/>
                <a:cs typeface="Times New Roman" pitchFamily="18" charset="0"/>
              </a:rPr>
              <a:t> CNTT, </a:t>
            </a:r>
          </a:p>
          <a:p>
            <a:pPr algn="r"/>
            <a:r>
              <a:rPr lang="en-US" sz="14400" dirty="0" err="1" smtClean="0">
                <a:solidFill>
                  <a:schemeClr val="accent1">
                    <a:lumMod val="50000"/>
                  </a:schemeClr>
                </a:solidFill>
                <a:latin typeface="Times New Roman" pitchFamily="18" charset="0"/>
                <a:ea typeface="Tahoma" pitchFamily="34" charset="0"/>
                <a:cs typeface="Times New Roman" pitchFamily="18" charset="0"/>
              </a:rPr>
              <a:t>khai</a:t>
            </a:r>
            <a:r>
              <a:rPr lang="en-US" sz="14400" dirty="0" smtClean="0">
                <a:solidFill>
                  <a:schemeClr val="accent1">
                    <a:lumMod val="50000"/>
                  </a:schemeClr>
                </a:solidFill>
                <a:latin typeface="Times New Roman" pitchFamily="18" charset="0"/>
                <a:ea typeface="Tahoma" pitchFamily="34" charset="0"/>
                <a:cs typeface="Times New Roman" pitchFamily="18" charset="0"/>
              </a:rPr>
              <a:t> </a:t>
            </a:r>
            <a:r>
              <a:rPr lang="en-US" sz="14400" dirty="0" err="1" smtClean="0">
                <a:solidFill>
                  <a:schemeClr val="accent1">
                    <a:lumMod val="50000"/>
                  </a:schemeClr>
                </a:solidFill>
                <a:latin typeface="Times New Roman" pitchFamily="18" charset="0"/>
                <a:ea typeface="Tahoma" pitchFamily="34" charset="0"/>
                <a:cs typeface="Times New Roman" pitchFamily="18" charset="0"/>
              </a:rPr>
              <a:t>thác</a:t>
            </a:r>
            <a:r>
              <a:rPr lang="en-US" sz="14400" dirty="0" smtClean="0">
                <a:solidFill>
                  <a:schemeClr val="accent1">
                    <a:lumMod val="50000"/>
                  </a:schemeClr>
                </a:solidFill>
                <a:latin typeface="Times New Roman" pitchFamily="18" charset="0"/>
                <a:ea typeface="Tahoma" pitchFamily="34" charset="0"/>
                <a:cs typeface="Times New Roman" pitchFamily="18" charset="0"/>
              </a:rPr>
              <a:t> </a:t>
            </a:r>
            <a:r>
              <a:rPr lang="en-US" sz="14400" dirty="0" err="1" smtClean="0">
                <a:solidFill>
                  <a:schemeClr val="accent1">
                    <a:lumMod val="50000"/>
                  </a:schemeClr>
                </a:solidFill>
                <a:latin typeface="Times New Roman" pitchFamily="18" charset="0"/>
                <a:ea typeface="Tahoma" pitchFamily="34" charset="0"/>
                <a:cs typeface="Times New Roman" pitchFamily="18" charset="0"/>
              </a:rPr>
              <a:t>và</a:t>
            </a:r>
            <a:r>
              <a:rPr lang="en-US" sz="14400" dirty="0" smtClean="0">
                <a:solidFill>
                  <a:schemeClr val="accent1">
                    <a:lumMod val="50000"/>
                  </a:schemeClr>
                </a:solidFill>
                <a:latin typeface="Times New Roman" pitchFamily="18" charset="0"/>
                <a:ea typeface="Tahoma" pitchFamily="34" charset="0"/>
                <a:cs typeface="Times New Roman" pitchFamily="18" charset="0"/>
              </a:rPr>
              <a:t> </a:t>
            </a:r>
            <a:r>
              <a:rPr lang="en-US" sz="14400" dirty="0" err="1" smtClean="0">
                <a:solidFill>
                  <a:schemeClr val="accent1">
                    <a:lumMod val="50000"/>
                  </a:schemeClr>
                </a:solidFill>
                <a:latin typeface="Times New Roman" pitchFamily="18" charset="0"/>
                <a:ea typeface="Tahoma" pitchFamily="34" charset="0"/>
                <a:cs typeface="Times New Roman" pitchFamily="18" charset="0"/>
              </a:rPr>
              <a:t>sử</a:t>
            </a:r>
            <a:r>
              <a:rPr lang="en-US" sz="14400" dirty="0" smtClean="0">
                <a:solidFill>
                  <a:schemeClr val="accent1">
                    <a:lumMod val="50000"/>
                  </a:schemeClr>
                </a:solidFill>
                <a:latin typeface="Times New Roman" pitchFamily="18" charset="0"/>
                <a:ea typeface="Tahoma" pitchFamily="34" charset="0"/>
                <a:cs typeface="Times New Roman" pitchFamily="18" charset="0"/>
              </a:rPr>
              <a:t> </a:t>
            </a:r>
            <a:r>
              <a:rPr lang="en-US" sz="14400" dirty="0" err="1" smtClean="0">
                <a:solidFill>
                  <a:schemeClr val="accent1">
                    <a:lumMod val="50000"/>
                  </a:schemeClr>
                </a:solidFill>
                <a:latin typeface="Times New Roman" pitchFamily="18" charset="0"/>
                <a:ea typeface="Tahoma" pitchFamily="34" charset="0"/>
                <a:cs typeface="Times New Roman" pitchFamily="18" charset="0"/>
              </a:rPr>
              <a:t>dụng</a:t>
            </a:r>
            <a:r>
              <a:rPr lang="en-US" sz="14400" dirty="0" smtClean="0">
                <a:solidFill>
                  <a:schemeClr val="accent1">
                    <a:lumMod val="50000"/>
                  </a:schemeClr>
                </a:solidFill>
                <a:latin typeface="Times New Roman" pitchFamily="18" charset="0"/>
                <a:ea typeface="Tahoma" pitchFamily="34" charset="0"/>
                <a:cs typeface="Times New Roman" pitchFamily="18" charset="0"/>
              </a:rPr>
              <a:t> </a:t>
            </a:r>
            <a:r>
              <a:rPr lang="en-US" sz="14400" dirty="0" err="1" smtClean="0">
                <a:solidFill>
                  <a:schemeClr val="accent1">
                    <a:lumMod val="50000"/>
                  </a:schemeClr>
                </a:solidFill>
                <a:latin typeface="Times New Roman" pitchFamily="18" charset="0"/>
                <a:ea typeface="Tahoma" pitchFamily="34" charset="0"/>
                <a:cs typeface="Times New Roman" pitchFamily="18" charset="0"/>
              </a:rPr>
              <a:t>công</a:t>
            </a:r>
            <a:r>
              <a:rPr lang="en-US" sz="14400" dirty="0" smtClean="0">
                <a:solidFill>
                  <a:schemeClr val="accent1">
                    <a:lumMod val="50000"/>
                  </a:schemeClr>
                </a:solidFill>
                <a:latin typeface="Times New Roman" pitchFamily="18" charset="0"/>
                <a:ea typeface="Tahoma" pitchFamily="34" charset="0"/>
                <a:cs typeface="Times New Roman" pitchFamily="18" charset="0"/>
              </a:rPr>
              <a:t> </a:t>
            </a:r>
            <a:r>
              <a:rPr lang="en-US" sz="14400" dirty="0" err="1" smtClean="0">
                <a:solidFill>
                  <a:schemeClr val="accent1">
                    <a:lumMod val="50000"/>
                  </a:schemeClr>
                </a:solidFill>
                <a:latin typeface="Times New Roman" pitchFamily="18" charset="0"/>
                <a:ea typeface="Tahoma" pitchFamily="34" charset="0"/>
                <a:cs typeface="Times New Roman" pitchFamily="18" charset="0"/>
              </a:rPr>
              <a:t>nghệ</a:t>
            </a:r>
            <a:r>
              <a:rPr lang="en-US" sz="14400" dirty="0" smtClean="0">
                <a:solidFill>
                  <a:schemeClr val="accent1">
                    <a:lumMod val="50000"/>
                  </a:schemeClr>
                </a:solidFill>
                <a:latin typeface="Times New Roman" pitchFamily="18" charset="0"/>
                <a:ea typeface="Tahoma" pitchFamily="34" charset="0"/>
                <a:cs typeface="Times New Roman" pitchFamily="18" charset="0"/>
              </a:rPr>
              <a:t> </a:t>
            </a:r>
            <a:r>
              <a:rPr lang="en-US" sz="14400" dirty="0" err="1" smtClean="0">
                <a:solidFill>
                  <a:schemeClr val="accent1">
                    <a:lumMod val="50000"/>
                  </a:schemeClr>
                </a:solidFill>
                <a:latin typeface="Times New Roman" pitchFamily="18" charset="0"/>
                <a:ea typeface="Tahoma" pitchFamily="34" charset="0"/>
                <a:cs typeface="Times New Roman" pitchFamily="18" charset="0"/>
              </a:rPr>
              <a:t>trong</a:t>
            </a:r>
            <a:r>
              <a:rPr lang="en-US" sz="14400" dirty="0" smtClean="0">
                <a:solidFill>
                  <a:schemeClr val="accent1">
                    <a:lumMod val="50000"/>
                  </a:schemeClr>
                </a:solidFill>
                <a:latin typeface="Times New Roman" pitchFamily="18" charset="0"/>
                <a:ea typeface="Tahoma" pitchFamily="34" charset="0"/>
                <a:cs typeface="Times New Roman" pitchFamily="18" charset="0"/>
              </a:rPr>
              <a:t> </a:t>
            </a:r>
            <a:r>
              <a:rPr lang="en-US" sz="14400" dirty="0" err="1" smtClean="0">
                <a:solidFill>
                  <a:schemeClr val="accent1">
                    <a:lumMod val="50000"/>
                  </a:schemeClr>
                </a:solidFill>
                <a:latin typeface="Times New Roman" pitchFamily="18" charset="0"/>
                <a:ea typeface="Tahoma" pitchFamily="34" charset="0"/>
                <a:cs typeface="Times New Roman" pitchFamily="18" charset="0"/>
              </a:rPr>
              <a:t>dạy</a:t>
            </a:r>
            <a:r>
              <a:rPr lang="en-US" sz="14400" dirty="0" smtClean="0">
                <a:solidFill>
                  <a:schemeClr val="accent1">
                    <a:lumMod val="50000"/>
                  </a:schemeClr>
                </a:solidFill>
                <a:latin typeface="Times New Roman" pitchFamily="18" charset="0"/>
                <a:ea typeface="Tahoma" pitchFamily="34" charset="0"/>
                <a:cs typeface="Times New Roman" pitchFamily="18" charset="0"/>
              </a:rPr>
              <a:t> </a:t>
            </a:r>
            <a:r>
              <a:rPr lang="en-US" sz="14400" dirty="0" err="1" smtClean="0">
                <a:solidFill>
                  <a:schemeClr val="accent1">
                    <a:lumMod val="50000"/>
                  </a:schemeClr>
                </a:solidFill>
                <a:latin typeface="Times New Roman" pitchFamily="18" charset="0"/>
                <a:ea typeface="Tahoma" pitchFamily="34" charset="0"/>
                <a:cs typeface="Times New Roman" pitchFamily="18" charset="0"/>
              </a:rPr>
              <a:t>học</a:t>
            </a:r>
            <a:r>
              <a:rPr lang="en-US" sz="14400" dirty="0" smtClean="0">
                <a:solidFill>
                  <a:schemeClr val="accent1">
                    <a:lumMod val="50000"/>
                  </a:schemeClr>
                </a:solidFill>
                <a:latin typeface="Times New Roman" pitchFamily="18" charset="0"/>
                <a:ea typeface="Tahoma" pitchFamily="34" charset="0"/>
                <a:cs typeface="Times New Roman" pitchFamily="18" charset="0"/>
              </a:rPr>
              <a:t>, </a:t>
            </a:r>
            <a:r>
              <a:rPr lang="en-US" sz="14400" dirty="0" err="1" smtClean="0">
                <a:solidFill>
                  <a:schemeClr val="accent1">
                    <a:lumMod val="50000"/>
                  </a:schemeClr>
                </a:solidFill>
                <a:latin typeface="Times New Roman" pitchFamily="18" charset="0"/>
                <a:ea typeface="Tahoma" pitchFamily="34" charset="0"/>
                <a:cs typeface="Times New Roman" pitchFamily="18" charset="0"/>
              </a:rPr>
              <a:t>giáo</a:t>
            </a:r>
            <a:r>
              <a:rPr lang="en-US" sz="14400" dirty="0" smtClean="0">
                <a:solidFill>
                  <a:schemeClr val="accent1">
                    <a:lumMod val="50000"/>
                  </a:schemeClr>
                </a:solidFill>
                <a:latin typeface="Times New Roman" pitchFamily="18" charset="0"/>
                <a:ea typeface="Tahoma" pitchFamily="34" charset="0"/>
                <a:cs typeface="Times New Roman" pitchFamily="18" charset="0"/>
              </a:rPr>
              <a:t> </a:t>
            </a:r>
            <a:r>
              <a:rPr lang="en-US" sz="14400" dirty="0" err="1" smtClean="0">
                <a:solidFill>
                  <a:schemeClr val="accent1">
                    <a:lumMod val="50000"/>
                  </a:schemeClr>
                </a:solidFill>
                <a:latin typeface="Times New Roman" pitchFamily="18" charset="0"/>
                <a:ea typeface="Tahoma" pitchFamily="34" charset="0"/>
                <a:cs typeface="Times New Roman" pitchFamily="18" charset="0"/>
              </a:rPr>
              <a:t>dục</a:t>
            </a:r>
            <a:endParaRPr lang="en-US" sz="14400" dirty="0" smtClean="0">
              <a:solidFill>
                <a:schemeClr val="accent1">
                  <a:lumMod val="50000"/>
                </a:schemeClr>
              </a:solidFill>
              <a:latin typeface="Times New Roman" pitchFamily="18" charset="0"/>
              <a:ea typeface="Tahoma" pitchFamily="34" charset="0"/>
              <a:cs typeface="Times New Roman" pitchFamily="18" charset="0"/>
            </a:endParaRPr>
          </a:p>
          <a:p>
            <a:endParaRPr lang="en-US" altLang="ko-KR" sz="2400" dirty="0">
              <a:solidFill>
                <a:schemeClr val="accent2">
                  <a:lumMod val="75000"/>
                </a:schemeClr>
              </a:solidFill>
            </a:endParaRPr>
          </a:p>
        </p:txBody>
      </p:sp>
      <p:sp>
        <p:nvSpPr>
          <p:cNvPr id="2" name="Picture Placeholder 1"/>
          <p:cNvSpPr>
            <a:spLocks noGrp="1"/>
          </p:cNvSpPr>
          <p:nvPr>
            <p:ph type="pic" idx="22"/>
          </p:nvPr>
        </p:nvSpPr>
        <p:spPr>
          <a:xfrm>
            <a:off x="5051891" y="2496457"/>
            <a:ext cx="2088232" cy="3361945"/>
          </a:xfrm>
        </p:spPr>
      </p:sp>
      <p:grpSp>
        <p:nvGrpSpPr>
          <p:cNvPr id="7" name="그룹 6">
            <a:extLst>
              <a:ext uri="{FF2B5EF4-FFF2-40B4-BE49-F238E27FC236}">
                <a16:creationId xmlns:a16="http://schemas.microsoft.com/office/drawing/2014/main" xmlns="" id="{0CE5E64C-E177-46E8-8D2F-03C9EE370012}"/>
              </a:ext>
            </a:extLst>
          </p:cNvPr>
          <p:cNvGrpSpPr/>
          <p:nvPr/>
        </p:nvGrpSpPr>
        <p:grpSpPr>
          <a:xfrm>
            <a:off x="7402287" y="2060634"/>
            <a:ext cx="4789716" cy="2602347"/>
            <a:chOff x="304702" y="2890925"/>
            <a:chExt cx="2050377" cy="1837268"/>
          </a:xfrm>
        </p:grpSpPr>
        <p:sp>
          <p:nvSpPr>
            <p:cNvPr id="8" name="Text Placeholder 2">
              <a:extLst>
                <a:ext uri="{FF2B5EF4-FFF2-40B4-BE49-F238E27FC236}">
                  <a16:creationId xmlns:a16="http://schemas.microsoft.com/office/drawing/2014/main" xmlns="" id="{63A7C2BE-96A2-44E7-BEF7-4763EB0D7C81}"/>
                </a:ext>
              </a:extLst>
            </p:cNvPr>
            <p:cNvSpPr txBox="1">
              <a:spLocks/>
            </p:cNvSpPr>
            <p:nvPr/>
          </p:nvSpPr>
          <p:spPr>
            <a:xfrm>
              <a:off x="304702" y="2890925"/>
              <a:ext cx="2016000" cy="412916"/>
            </a:xfrm>
            <a:prstGeom prst="rect">
              <a:avLst/>
            </a:prstGeom>
          </p:spPr>
          <p:txBody>
            <a:bodyPr anchor="ctr"/>
            <a:lstStyle>
              <a:lvl1pPr marL="0" indent="0" algn="r"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3000" dirty="0" smtClean="0">
                  <a:solidFill>
                    <a:schemeClr val="tx1"/>
                  </a:solidFill>
                  <a:latin typeface="Times New Roman" pitchFamily="18" charset="0"/>
                  <a:cs typeface="Times New Roman" pitchFamily="18" charset="0"/>
                </a:rPr>
                <a:t>TIÊU CHÍ 15</a:t>
              </a:r>
              <a:endParaRPr lang="ko-KR" altLang="en-US" sz="3000" dirty="0">
                <a:solidFill>
                  <a:schemeClr val="tx1"/>
                </a:solidFill>
                <a:latin typeface="Times New Roman" pitchFamily="18" charset="0"/>
                <a:cs typeface="Times New Roman" pitchFamily="18" charset="0"/>
              </a:endParaRPr>
            </a:p>
          </p:txBody>
        </p:sp>
        <p:sp>
          <p:nvSpPr>
            <p:cNvPr id="9" name="Text Placeholder 4">
              <a:extLst>
                <a:ext uri="{FF2B5EF4-FFF2-40B4-BE49-F238E27FC236}">
                  <a16:creationId xmlns:a16="http://schemas.microsoft.com/office/drawing/2014/main" xmlns="" id="{AAB4D61D-4C32-4790-AA38-D033C59BCE84}"/>
                </a:ext>
              </a:extLst>
            </p:cNvPr>
            <p:cNvSpPr txBox="1">
              <a:spLocks/>
            </p:cNvSpPr>
            <p:nvPr/>
          </p:nvSpPr>
          <p:spPr>
            <a:xfrm>
              <a:off x="304702" y="3303842"/>
              <a:ext cx="2050377" cy="1424351"/>
            </a:xfrm>
            <a:prstGeom prst="rect">
              <a:avLst/>
            </a:prstGeom>
          </p:spPr>
          <p:txBody>
            <a:bodyPr anchor="t"/>
            <a:lstStyle>
              <a:lvl1pPr marL="0" indent="0" algn="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3000" dirty="0" err="1" smtClean="0">
                  <a:solidFill>
                    <a:schemeClr val="tx1"/>
                  </a:solidFill>
                  <a:latin typeface="Times New Roman" pitchFamily="18" charset="0"/>
                  <a:cs typeface="Times New Roman" pitchFamily="18" charset="0"/>
                </a:rPr>
                <a:t>Ứng</a:t>
              </a:r>
              <a:r>
                <a:rPr lang="en-US" altLang="ko-KR" sz="3000" dirty="0" smtClean="0">
                  <a:solidFill>
                    <a:schemeClr val="tx1"/>
                  </a:solidFill>
                  <a:latin typeface="Times New Roman" pitchFamily="18" charset="0"/>
                  <a:cs typeface="Times New Roman" pitchFamily="18" charset="0"/>
                </a:rPr>
                <a:t> </a:t>
              </a:r>
              <a:r>
                <a:rPr lang="en-US" altLang="ko-KR" sz="3000" dirty="0" err="1" smtClean="0">
                  <a:solidFill>
                    <a:schemeClr val="tx1"/>
                  </a:solidFill>
                  <a:latin typeface="Times New Roman" pitchFamily="18" charset="0"/>
                  <a:cs typeface="Times New Roman" pitchFamily="18" charset="0"/>
                </a:rPr>
                <a:t>dụng</a:t>
              </a:r>
              <a:r>
                <a:rPr lang="en-US" altLang="ko-KR" sz="3000" dirty="0" smtClean="0">
                  <a:solidFill>
                    <a:schemeClr val="tx1"/>
                  </a:solidFill>
                  <a:latin typeface="Times New Roman" pitchFamily="18" charset="0"/>
                  <a:cs typeface="Times New Roman" pitchFamily="18" charset="0"/>
                </a:rPr>
                <a:t> CNTT, </a:t>
              </a:r>
              <a:r>
                <a:rPr lang="en-US" altLang="ko-KR" sz="3000" dirty="0" err="1" smtClean="0">
                  <a:solidFill>
                    <a:schemeClr val="tx1"/>
                  </a:solidFill>
                  <a:latin typeface="Times New Roman" pitchFamily="18" charset="0"/>
                  <a:cs typeface="Times New Roman" pitchFamily="18" charset="0"/>
                </a:rPr>
                <a:t>khai</a:t>
              </a:r>
              <a:r>
                <a:rPr lang="en-US" altLang="ko-KR" sz="3000" dirty="0" smtClean="0">
                  <a:solidFill>
                    <a:schemeClr val="tx1"/>
                  </a:solidFill>
                  <a:latin typeface="Times New Roman" pitchFamily="18" charset="0"/>
                  <a:cs typeface="Times New Roman" pitchFamily="18" charset="0"/>
                </a:rPr>
                <a:t> </a:t>
              </a:r>
              <a:r>
                <a:rPr lang="en-US" altLang="ko-KR" sz="3000" dirty="0" err="1" smtClean="0">
                  <a:solidFill>
                    <a:schemeClr val="tx1"/>
                  </a:solidFill>
                  <a:latin typeface="Times New Roman" pitchFamily="18" charset="0"/>
                  <a:cs typeface="Times New Roman" pitchFamily="18" charset="0"/>
                </a:rPr>
                <a:t>thác</a:t>
              </a:r>
              <a:r>
                <a:rPr lang="en-US" altLang="ko-KR" sz="3000" dirty="0" smtClean="0">
                  <a:solidFill>
                    <a:schemeClr val="tx1"/>
                  </a:solidFill>
                  <a:latin typeface="Times New Roman" pitchFamily="18" charset="0"/>
                  <a:cs typeface="Times New Roman" pitchFamily="18" charset="0"/>
                </a:rPr>
                <a:t> </a:t>
              </a:r>
              <a:r>
                <a:rPr lang="en-US" altLang="ko-KR" sz="3000" dirty="0" err="1" smtClean="0">
                  <a:solidFill>
                    <a:schemeClr val="tx1"/>
                  </a:solidFill>
                  <a:latin typeface="Times New Roman" pitchFamily="18" charset="0"/>
                  <a:cs typeface="Times New Roman" pitchFamily="18" charset="0"/>
                </a:rPr>
                <a:t>và</a:t>
              </a:r>
              <a:r>
                <a:rPr lang="en-US" altLang="ko-KR" sz="3000" dirty="0" smtClean="0">
                  <a:solidFill>
                    <a:schemeClr val="tx1"/>
                  </a:solidFill>
                  <a:latin typeface="Times New Roman" pitchFamily="18" charset="0"/>
                  <a:cs typeface="Times New Roman" pitchFamily="18" charset="0"/>
                </a:rPr>
                <a:t> </a:t>
              </a:r>
              <a:r>
                <a:rPr lang="en-US" altLang="ko-KR" sz="3000" dirty="0" err="1" smtClean="0">
                  <a:solidFill>
                    <a:schemeClr val="tx1"/>
                  </a:solidFill>
                  <a:latin typeface="Times New Roman" pitchFamily="18" charset="0"/>
                  <a:cs typeface="Times New Roman" pitchFamily="18" charset="0"/>
                </a:rPr>
                <a:t>sử</a:t>
              </a:r>
              <a:r>
                <a:rPr lang="en-US" altLang="ko-KR" sz="3000" dirty="0" smtClean="0">
                  <a:solidFill>
                    <a:schemeClr val="tx1"/>
                  </a:solidFill>
                  <a:latin typeface="Times New Roman" pitchFamily="18" charset="0"/>
                  <a:cs typeface="Times New Roman" pitchFamily="18" charset="0"/>
                </a:rPr>
                <a:t> </a:t>
              </a:r>
              <a:r>
                <a:rPr lang="en-US" altLang="ko-KR" sz="3000" dirty="0" err="1" smtClean="0">
                  <a:solidFill>
                    <a:schemeClr val="tx1"/>
                  </a:solidFill>
                  <a:latin typeface="Times New Roman" pitchFamily="18" charset="0"/>
                  <a:cs typeface="Times New Roman" pitchFamily="18" charset="0"/>
                </a:rPr>
                <a:t>dụng</a:t>
              </a:r>
              <a:r>
                <a:rPr lang="en-US" altLang="ko-KR" sz="3000" dirty="0" smtClean="0">
                  <a:solidFill>
                    <a:schemeClr val="tx1"/>
                  </a:solidFill>
                  <a:latin typeface="Times New Roman" pitchFamily="18" charset="0"/>
                  <a:cs typeface="Times New Roman" pitchFamily="18" charset="0"/>
                </a:rPr>
                <a:t> </a:t>
              </a:r>
              <a:r>
                <a:rPr lang="en-US" altLang="ko-KR" sz="3000" dirty="0" err="1" smtClean="0">
                  <a:solidFill>
                    <a:schemeClr val="tx1"/>
                  </a:solidFill>
                  <a:latin typeface="Times New Roman" pitchFamily="18" charset="0"/>
                  <a:cs typeface="Times New Roman" pitchFamily="18" charset="0"/>
                </a:rPr>
                <a:t>thiết</a:t>
              </a:r>
              <a:r>
                <a:rPr lang="en-US" altLang="ko-KR" sz="3000" dirty="0" smtClean="0">
                  <a:solidFill>
                    <a:schemeClr val="tx1"/>
                  </a:solidFill>
                  <a:latin typeface="Times New Roman" pitchFamily="18" charset="0"/>
                  <a:cs typeface="Times New Roman" pitchFamily="18" charset="0"/>
                </a:rPr>
                <a:t> </a:t>
              </a:r>
              <a:r>
                <a:rPr lang="en-US" altLang="ko-KR" sz="3000" dirty="0" err="1" smtClean="0">
                  <a:solidFill>
                    <a:schemeClr val="tx1"/>
                  </a:solidFill>
                  <a:latin typeface="Times New Roman" pitchFamily="18" charset="0"/>
                  <a:cs typeface="Times New Roman" pitchFamily="18" charset="0"/>
                </a:rPr>
                <a:t>bị</a:t>
              </a:r>
              <a:r>
                <a:rPr lang="en-US" altLang="ko-KR" sz="3000" dirty="0" smtClean="0">
                  <a:solidFill>
                    <a:schemeClr val="tx1"/>
                  </a:solidFill>
                  <a:latin typeface="Times New Roman" pitchFamily="18" charset="0"/>
                  <a:cs typeface="Times New Roman" pitchFamily="18" charset="0"/>
                </a:rPr>
                <a:t> </a:t>
              </a:r>
              <a:r>
                <a:rPr lang="en-US" altLang="ko-KR" sz="3000" dirty="0" err="1" smtClean="0">
                  <a:solidFill>
                    <a:schemeClr val="tx1"/>
                  </a:solidFill>
                  <a:latin typeface="Times New Roman" pitchFamily="18" charset="0"/>
                  <a:cs typeface="Times New Roman" pitchFamily="18" charset="0"/>
                </a:rPr>
                <a:t>công</a:t>
              </a:r>
              <a:r>
                <a:rPr lang="en-US" altLang="ko-KR" sz="3000" dirty="0" smtClean="0">
                  <a:solidFill>
                    <a:schemeClr val="tx1"/>
                  </a:solidFill>
                  <a:latin typeface="Times New Roman" pitchFamily="18" charset="0"/>
                  <a:cs typeface="Times New Roman" pitchFamily="18" charset="0"/>
                </a:rPr>
                <a:t> </a:t>
              </a:r>
              <a:r>
                <a:rPr lang="en-US" altLang="ko-KR" sz="3000" dirty="0" err="1" smtClean="0">
                  <a:solidFill>
                    <a:schemeClr val="tx1"/>
                  </a:solidFill>
                  <a:latin typeface="Times New Roman" pitchFamily="18" charset="0"/>
                  <a:cs typeface="Times New Roman" pitchFamily="18" charset="0"/>
                </a:rPr>
                <a:t>nghệ</a:t>
              </a:r>
              <a:r>
                <a:rPr lang="en-US" altLang="ko-KR" sz="3000" dirty="0" smtClean="0">
                  <a:solidFill>
                    <a:schemeClr val="tx1"/>
                  </a:solidFill>
                  <a:latin typeface="Times New Roman" pitchFamily="18" charset="0"/>
                  <a:cs typeface="Times New Roman" pitchFamily="18" charset="0"/>
                </a:rPr>
                <a:t> </a:t>
              </a:r>
              <a:r>
                <a:rPr lang="en-US" altLang="ko-KR" sz="3000" dirty="0" err="1" smtClean="0">
                  <a:solidFill>
                    <a:schemeClr val="tx1"/>
                  </a:solidFill>
                  <a:latin typeface="Times New Roman" pitchFamily="18" charset="0"/>
                  <a:cs typeface="Times New Roman" pitchFamily="18" charset="0"/>
                </a:rPr>
                <a:t>trong</a:t>
              </a:r>
              <a:r>
                <a:rPr lang="en-US" altLang="ko-KR" sz="3000" dirty="0" smtClean="0">
                  <a:solidFill>
                    <a:schemeClr val="tx1"/>
                  </a:solidFill>
                  <a:latin typeface="Times New Roman" pitchFamily="18" charset="0"/>
                  <a:cs typeface="Times New Roman" pitchFamily="18" charset="0"/>
                </a:rPr>
                <a:t> </a:t>
              </a:r>
              <a:r>
                <a:rPr lang="en-US" altLang="ko-KR" sz="3000" dirty="0" err="1" smtClean="0">
                  <a:solidFill>
                    <a:schemeClr val="tx1"/>
                  </a:solidFill>
                  <a:latin typeface="Times New Roman" pitchFamily="18" charset="0"/>
                  <a:cs typeface="Times New Roman" pitchFamily="18" charset="0"/>
                </a:rPr>
                <a:t>dạy</a:t>
              </a:r>
              <a:r>
                <a:rPr lang="en-US" altLang="ko-KR" sz="3000" dirty="0" smtClean="0">
                  <a:solidFill>
                    <a:schemeClr val="tx1"/>
                  </a:solidFill>
                  <a:latin typeface="Times New Roman" pitchFamily="18" charset="0"/>
                  <a:cs typeface="Times New Roman" pitchFamily="18" charset="0"/>
                </a:rPr>
                <a:t> </a:t>
              </a:r>
              <a:r>
                <a:rPr lang="en-US" altLang="ko-KR" sz="3000" dirty="0" err="1" smtClean="0">
                  <a:solidFill>
                    <a:schemeClr val="tx1"/>
                  </a:solidFill>
                  <a:latin typeface="Times New Roman" pitchFamily="18" charset="0"/>
                  <a:cs typeface="Times New Roman" pitchFamily="18" charset="0"/>
                </a:rPr>
                <a:t>học</a:t>
              </a:r>
              <a:r>
                <a:rPr lang="en-US" altLang="ko-KR" sz="3000" dirty="0" smtClean="0">
                  <a:solidFill>
                    <a:schemeClr val="tx1"/>
                  </a:solidFill>
                  <a:latin typeface="Times New Roman" pitchFamily="18" charset="0"/>
                  <a:cs typeface="Times New Roman" pitchFamily="18" charset="0"/>
                </a:rPr>
                <a:t> </a:t>
              </a:r>
              <a:r>
                <a:rPr lang="en-US" altLang="ko-KR" sz="3000" dirty="0" err="1" smtClean="0">
                  <a:solidFill>
                    <a:schemeClr val="tx1"/>
                  </a:solidFill>
                  <a:latin typeface="Times New Roman" pitchFamily="18" charset="0"/>
                  <a:cs typeface="Times New Roman" pitchFamily="18" charset="0"/>
                </a:rPr>
                <a:t>giáo</a:t>
              </a:r>
              <a:r>
                <a:rPr lang="en-US" altLang="ko-KR" sz="3000" dirty="0" smtClean="0">
                  <a:solidFill>
                    <a:schemeClr val="tx1"/>
                  </a:solidFill>
                  <a:latin typeface="Times New Roman" pitchFamily="18" charset="0"/>
                  <a:cs typeface="Times New Roman" pitchFamily="18" charset="0"/>
                </a:rPr>
                <a:t> </a:t>
              </a:r>
              <a:r>
                <a:rPr lang="en-US" altLang="ko-KR" sz="3000" dirty="0" err="1" smtClean="0">
                  <a:solidFill>
                    <a:schemeClr val="tx1"/>
                  </a:solidFill>
                  <a:latin typeface="Times New Roman" pitchFamily="18" charset="0"/>
                  <a:cs typeface="Times New Roman" pitchFamily="18" charset="0"/>
                </a:rPr>
                <a:t>dục</a:t>
              </a:r>
              <a:endParaRPr lang="en-US" altLang="ko-KR" sz="3000" dirty="0">
                <a:solidFill>
                  <a:schemeClr val="tx1"/>
                </a:solidFill>
                <a:latin typeface="Times New Roman" pitchFamily="18" charset="0"/>
                <a:cs typeface="Times New Roman" pitchFamily="18" charset="0"/>
              </a:endParaRPr>
            </a:p>
          </p:txBody>
        </p:sp>
      </p:grpSp>
      <p:sp>
        <p:nvSpPr>
          <p:cNvPr id="25" name="Rectangle 36">
            <a:extLst>
              <a:ext uri="{FF2B5EF4-FFF2-40B4-BE49-F238E27FC236}">
                <a16:creationId xmlns:a16="http://schemas.microsoft.com/office/drawing/2014/main" xmlns="" id="{B60E3C19-BC40-4F45-9A46-09AD818AF8C8}"/>
              </a:ext>
            </a:extLst>
          </p:cNvPr>
          <p:cNvSpPr/>
          <p:nvPr/>
        </p:nvSpPr>
        <p:spPr>
          <a:xfrm>
            <a:off x="7802719" y="6081492"/>
            <a:ext cx="363849" cy="287909"/>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algn="ctr"/>
            <a:endParaRPr lang="ko-KR" altLang="en-US" dirty="0"/>
          </a:p>
        </p:txBody>
      </p:sp>
      <p:grpSp>
        <p:nvGrpSpPr>
          <p:cNvPr id="32" name="그룹 6">
            <a:extLst>
              <a:ext uri="{FF2B5EF4-FFF2-40B4-BE49-F238E27FC236}">
                <a16:creationId xmlns:a16="http://schemas.microsoft.com/office/drawing/2014/main" xmlns="" id="{0CE5E64C-E177-46E8-8D2F-03C9EE370012}"/>
              </a:ext>
            </a:extLst>
          </p:cNvPr>
          <p:cNvGrpSpPr/>
          <p:nvPr/>
        </p:nvGrpSpPr>
        <p:grpSpPr>
          <a:xfrm>
            <a:off x="116149" y="4350490"/>
            <a:ext cx="4209144" cy="2068650"/>
            <a:chOff x="-20434" y="2722441"/>
            <a:chExt cx="2550445" cy="2068650"/>
          </a:xfrm>
        </p:grpSpPr>
        <p:sp>
          <p:nvSpPr>
            <p:cNvPr id="33" name="Text Placeholder 2">
              <a:extLst>
                <a:ext uri="{FF2B5EF4-FFF2-40B4-BE49-F238E27FC236}">
                  <a16:creationId xmlns:a16="http://schemas.microsoft.com/office/drawing/2014/main" xmlns="" id="{63A7C2BE-96A2-44E7-BEF7-4763EB0D7C81}"/>
                </a:ext>
              </a:extLst>
            </p:cNvPr>
            <p:cNvSpPr txBox="1">
              <a:spLocks/>
            </p:cNvSpPr>
            <p:nvPr/>
          </p:nvSpPr>
          <p:spPr>
            <a:xfrm>
              <a:off x="304702" y="2722441"/>
              <a:ext cx="2016000" cy="277200"/>
            </a:xfrm>
            <a:prstGeom prst="rect">
              <a:avLst/>
            </a:prstGeom>
          </p:spPr>
          <p:txBody>
            <a:bodyPr anchor="ctr"/>
            <a:lstStyle>
              <a:lvl1pPr marL="0" indent="0" algn="r"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3000" dirty="0" smtClean="0">
                  <a:solidFill>
                    <a:schemeClr val="tx1"/>
                  </a:solidFill>
                  <a:latin typeface="Times New Roman" pitchFamily="18" charset="0"/>
                  <a:cs typeface="Times New Roman" pitchFamily="18" charset="0"/>
                </a:rPr>
                <a:t>TIÊU CHÍ 14</a:t>
              </a:r>
              <a:endParaRPr lang="ko-KR" altLang="en-US" sz="3000" dirty="0">
                <a:solidFill>
                  <a:schemeClr val="tx1"/>
                </a:solidFill>
                <a:latin typeface="Times New Roman" pitchFamily="18" charset="0"/>
                <a:cs typeface="Times New Roman" pitchFamily="18" charset="0"/>
              </a:endParaRPr>
            </a:p>
          </p:txBody>
        </p:sp>
        <p:sp>
          <p:nvSpPr>
            <p:cNvPr id="34" name="Text Placeholder 4">
              <a:extLst>
                <a:ext uri="{FF2B5EF4-FFF2-40B4-BE49-F238E27FC236}">
                  <a16:creationId xmlns:a16="http://schemas.microsoft.com/office/drawing/2014/main" xmlns="" id="{AAB4D61D-4C32-4790-AA38-D033C59BCE84}"/>
                </a:ext>
              </a:extLst>
            </p:cNvPr>
            <p:cNvSpPr txBox="1">
              <a:spLocks/>
            </p:cNvSpPr>
            <p:nvPr/>
          </p:nvSpPr>
          <p:spPr>
            <a:xfrm>
              <a:off x="-20434" y="2967673"/>
              <a:ext cx="2550445" cy="1823418"/>
            </a:xfrm>
            <a:prstGeom prst="rect">
              <a:avLst/>
            </a:prstGeom>
          </p:spPr>
          <p:txBody>
            <a:bodyPr anchor="t"/>
            <a:lstStyle>
              <a:lvl1pPr marL="0" indent="0" algn="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3000" dirty="0" err="1" smtClean="0">
                  <a:solidFill>
                    <a:schemeClr val="tx1"/>
                  </a:solidFill>
                  <a:latin typeface="Times New Roman" pitchFamily="18" charset="0"/>
                  <a:cs typeface="Times New Roman" pitchFamily="18" charset="0"/>
                </a:rPr>
                <a:t>Sử</a:t>
              </a:r>
              <a:r>
                <a:rPr lang="en-US" altLang="ko-KR" sz="3000" dirty="0" smtClean="0">
                  <a:solidFill>
                    <a:schemeClr val="tx1"/>
                  </a:solidFill>
                  <a:latin typeface="Times New Roman" pitchFamily="18" charset="0"/>
                  <a:cs typeface="Times New Roman" pitchFamily="18" charset="0"/>
                </a:rPr>
                <a:t> </a:t>
              </a:r>
              <a:r>
                <a:rPr lang="en-US" altLang="ko-KR" sz="3000" dirty="0" err="1" smtClean="0">
                  <a:solidFill>
                    <a:schemeClr val="tx1"/>
                  </a:solidFill>
                  <a:latin typeface="Times New Roman" pitchFamily="18" charset="0"/>
                  <a:cs typeface="Times New Roman" pitchFamily="18" charset="0"/>
                </a:rPr>
                <a:t>dụng</a:t>
              </a:r>
              <a:r>
                <a:rPr lang="en-US" altLang="ko-KR" sz="3000" dirty="0" smtClean="0">
                  <a:solidFill>
                    <a:schemeClr val="tx1"/>
                  </a:solidFill>
                  <a:latin typeface="Times New Roman" pitchFamily="18" charset="0"/>
                  <a:cs typeface="Times New Roman" pitchFamily="18" charset="0"/>
                </a:rPr>
                <a:t> </a:t>
              </a:r>
              <a:r>
                <a:rPr lang="en-US" altLang="ko-KR" sz="3000" dirty="0" err="1" smtClean="0">
                  <a:solidFill>
                    <a:schemeClr val="tx1"/>
                  </a:solidFill>
                  <a:latin typeface="Times New Roman" pitchFamily="18" charset="0"/>
                  <a:cs typeface="Times New Roman" pitchFamily="18" charset="0"/>
                </a:rPr>
                <a:t>ngoại</a:t>
              </a:r>
              <a:r>
                <a:rPr lang="en-US" altLang="ko-KR" sz="3000" dirty="0" smtClean="0">
                  <a:solidFill>
                    <a:schemeClr val="tx1"/>
                  </a:solidFill>
                  <a:latin typeface="Times New Roman" pitchFamily="18" charset="0"/>
                  <a:cs typeface="Times New Roman" pitchFamily="18" charset="0"/>
                </a:rPr>
                <a:t> </a:t>
              </a:r>
              <a:r>
                <a:rPr lang="en-US" altLang="ko-KR" sz="3000" dirty="0" err="1" smtClean="0">
                  <a:solidFill>
                    <a:schemeClr val="tx1"/>
                  </a:solidFill>
                  <a:latin typeface="Times New Roman" pitchFamily="18" charset="0"/>
                  <a:cs typeface="Times New Roman" pitchFamily="18" charset="0"/>
                </a:rPr>
                <a:t>ngữ</a:t>
              </a:r>
              <a:r>
                <a:rPr lang="en-US" altLang="ko-KR" sz="3000" dirty="0" smtClean="0">
                  <a:solidFill>
                    <a:schemeClr val="tx1"/>
                  </a:solidFill>
                  <a:latin typeface="Times New Roman" pitchFamily="18" charset="0"/>
                  <a:cs typeface="Times New Roman" pitchFamily="18" charset="0"/>
                </a:rPr>
                <a:t> </a:t>
              </a:r>
            </a:p>
            <a:p>
              <a:r>
                <a:rPr lang="en-US" altLang="ko-KR" sz="3000" dirty="0" err="1" smtClean="0">
                  <a:solidFill>
                    <a:schemeClr val="tx1"/>
                  </a:solidFill>
                  <a:latin typeface="Times New Roman" pitchFamily="18" charset="0"/>
                  <a:cs typeface="Times New Roman" pitchFamily="18" charset="0"/>
                </a:rPr>
                <a:t>hoặc</a:t>
              </a:r>
              <a:r>
                <a:rPr lang="en-US" altLang="ko-KR" sz="3000" dirty="0" smtClean="0">
                  <a:solidFill>
                    <a:schemeClr val="tx1"/>
                  </a:solidFill>
                  <a:latin typeface="Times New Roman" pitchFamily="18" charset="0"/>
                  <a:cs typeface="Times New Roman" pitchFamily="18" charset="0"/>
                </a:rPr>
                <a:t> </a:t>
              </a:r>
              <a:r>
                <a:rPr lang="en-US" altLang="ko-KR" sz="3000" dirty="0" err="1" smtClean="0">
                  <a:solidFill>
                    <a:schemeClr val="tx1"/>
                  </a:solidFill>
                  <a:latin typeface="Times New Roman" pitchFamily="18" charset="0"/>
                  <a:cs typeface="Times New Roman" pitchFamily="18" charset="0"/>
                </a:rPr>
                <a:t>tiếng</a:t>
              </a:r>
              <a:r>
                <a:rPr lang="en-US" altLang="ko-KR" sz="3000" dirty="0" smtClean="0">
                  <a:solidFill>
                    <a:schemeClr val="tx1"/>
                  </a:solidFill>
                  <a:latin typeface="Times New Roman" pitchFamily="18" charset="0"/>
                  <a:cs typeface="Times New Roman" pitchFamily="18" charset="0"/>
                </a:rPr>
                <a:t> </a:t>
              </a:r>
              <a:r>
                <a:rPr lang="en-US" altLang="ko-KR" sz="3000" dirty="0" err="1" smtClean="0">
                  <a:solidFill>
                    <a:schemeClr val="tx1"/>
                  </a:solidFill>
                  <a:latin typeface="Times New Roman" pitchFamily="18" charset="0"/>
                  <a:cs typeface="Times New Roman" pitchFamily="18" charset="0"/>
                </a:rPr>
                <a:t>dân</a:t>
              </a:r>
              <a:r>
                <a:rPr lang="en-US" altLang="ko-KR" sz="3000" dirty="0" smtClean="0">
                  <a:solidFill>
                    <a:schemeClr val="tx1"/>
                  </a:solidFill>
                  <a:latin typeface="Times New Roman" pitchFamily="18" charset="0"/>
                  <a:cs typeface="Times New Roman" pitchFamily="18" charset="0"/>
                </a:rPr>
                <a:t> </a:t>
              </a:r>
              <a:r>
                <a:rPr lang="en-US" altLang="ko-KR" sz="3000" dirty="0" err="1" smtClean="0">
                  <a:solidFill>
                    <a:schemeClr val="tx1"/>
                  </a:solidFill>
                  <a:latin typeface="Times New Roman" pitchFamily="18" charset="0"/>
                  <a:cs typeface="Times New Roman" pitchFamily="18" charset="0"/>
                </a:rPr>
                <a:t>tộc</a:t>
              </a:r>
              <a:endParaRPr lang="en-US" altLang="ko-KR" sz="30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784427303"/>
      </p:ext>
    </p:extLst>
  </p:cSld>
  <p:clrMapOvr>
    <a:masterClrMapping/>
  </p:clrMapOvr>
  <p:transition>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solidFill>
                <a:latin typeface="Times New Roman" pitchFamily="18" charset="0"/>
                <a:cs typeface="Times New Roman" pitchFamily="18" charset="0"/>
              </a:rPr>
              <a:t>MINH CHỨNG</a:t>
            </a:r>
            <a:endParaRPr lang="en-US" b="1" dirty="0">
              <a:solidFill>
                <a:schemeClr val="accent4"/>
              </a:solidFill>
              <a:latin typeface="Times New Roman" pitchFamily="18" charset="0"/>
              <a:cs typeface="Times New Roman" pitchFamily="18" charset="0"/>
            </a:endParaRPr>
          </a:p>
        </p:txBody>
      </p:sp>
      <p:grpSp>
        <p:nvGrpSpPr>
          <p:cNvPr id="4" name="그룹 3">
            <a:extLst>
              <a:ext uri="{FF2B5EF4-FFF2-40B4-BE49-F238E27FC236}">
                <a16:creationId xmlns:a16="http://schemas.microsoft.com/office/drawing/2014/main" xmlns="" id="{D5B174BA-E291-4004-994F-659E7AA76947}"/>
              </a:ext>
            </a:extLst>
          </p:cNvPr>
          <p:cNvGrpSpPr/>
          <p:nvPr/>
        </p:nvGrpSpPr>
        <p:grpSpPr>
          <a:xfrm>
            <a:off x="8232386" y="619149"/>
            <a:ext cx="4301889" cy="2861368"/>
            <a:chOff x="7080042" y="2267472"/>
            <a:chExt cx="4928095" cy="2861368"/>
          </a:xfrm>
        </p:grpSpPr>
        <p:sp>
          <p:nvSpPr>
            <p:cNvPr id="11" name="TextBox 10">
              <a:extLst>
                <a:ext uri="{FF2B5EF4-FFF2-40B4-BE49-F238E27FC236}">
                  <a16:creationId xmlns:a16="http://schemas.microsoft.com/office/drawing/2014/main" xmlns="" id="{B99D470D-DA59-4614-BB80-BDE9EB54EFAF}"/>
                </a:ext>
              </a:extLst>
            </p:cNvPr>
            <p:cNvSpPr txBox="1"/>
            <p:nvPr/>
          </p:nvSpPr>
          <p:spPr>
            <a:xfrm>
              <a:off x="7080042" y="2820516"/>
              <a:ext cx="4536000" cy="2308324"/>
            </a:xfrm>
            <a:prstGeom prst="rect">
              <a:avLst/>
            </a:prstGeom>
            <a:noFill/>
          </p:spPr>
          <p:txBody>
            <a:bodyPr wrap="square" rtlCol="0">
              <a:spAutoFit/>
            </a:bodyPr>
            <a:lstStyle/>
            <a:p>
              <a:pPr>
                <a:buFontTx/>
                <a:buChar char="-"/>
              </a:pP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Có</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chứng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chỉ</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trình</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độ</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mức</a:t>
              </a:r>
              <a:r>
                <a:rPr lang="en-US" altLang="ko-KR" sz="2400" dirty="0" smtClean="0">
                  <a:solidFill>
                    <a:schemeClr val="accent6">
                      <a:lumMod val="50000"/>
                    </a:schemeClr>
                  </a:solidFill>
                  <a:latin typeface="Times New Roman" pitchFamily="18" charset="0"/>
                  <a:cs typeface="Times New Roman" pitchFamily="18" charset="0"/>
                </a:rPr>
                <a:t> 3/6 </a:t>
              </a:r>
              <a:r>
                <a:rPr lang="en-US" altLang="ko-KR" sz="2400" dirty="0" err="1" smtClean="0">
                  <a:solidFill>
                    <a:schemeClr val="accent6">
                      <a:lumMod val="50000"/>
                    </a:schemeClr>
                  </a:solidFill>
                  <a:latin typeface="Times New Roman" pitchFamily="18" charset="0"/>
                  <a:cs typeface="Times New Roman" pitchFamily="18" charset="0"/>
                </a:rPr>
                <a:t>khung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năng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lực</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ngoại</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ngữ</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dành</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cho</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Việt</a:t>
              </a:r>
              <a:r>
                <a:rPr lang="en-US" altLang="ko-KR" sz="2400" dirty="0" smtClean="0">
                  <a:solidFill>
                    <a:schemeClr val="accent6">
                      <a:lumMod val="50000"/>
                    </a:schemeClr>
                  </a:solidFill>
                  <a:latin typeface="Times New Roman" pitchFamily="18" charset="0"/>
                  <a:cs typeface="Times New Roman" pitchFamily="18" charset="0"/>
                </a:rPr>
                <a:t> Nam</a:t>
              </a:r>
            </a:p>
            <a:p>
              <a:pPr>
                <a:buFontTx/>
                <a:buChar char="-"/>
              </a:pP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Có</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kế</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hoạch</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dạy</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học</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trong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đó</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sử</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dụng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tài</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liệu</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tham</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khảo</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bằng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tiếng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Anh</a:t>
              </a:r>
              <a:r>
                <a:rPr lang="en-US" altLang="ko-KR" sz="2400" dirty="0" smtClean="0">
                  <a:solidFill>
                    <a:schemeClr val="accent6">
                      <a:lumMod val="50000"/>
                    </a:schemeClr>
                  </a:solidFill>
                  <a:latin typeface="Times New Roman" pitchFamily="18" charset="0"/>
                  <a:cs typeface="Times New Roman" pitchFamily="18" charset="0"/>
                </a:rPr>
                <a:t> </a:t>
              </a:r>
              <a:endParaRPr lang="en-US" altLang="ko-KR" sz="2400" dirty="0">
                <a:solidFill>
                  <a:schemeClr val="accent6">
                    <a:lumMod val="50000"/>
                  </a:schemeClr>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xmlns="" id="{9885F05B-5C5C-4280-9A08-50D8169E0F9B}"/>
                </a:ext>
              </a:extLst>
            </p:cNvPr>
            <p:cNvSpPr txBox="1"/>
            <p:nvPr/>
          </p:nvSpPr>
          <p:spPr>
            <a:xfrm>
              <a:off x="7472138" y="2267472"/>
              <a:ext cx="4535999" cy="523220"/>
            </a:xfrm>
            <a:prstGeom prst="rect">
              <a:avLst/>
            </a:prstGeom>
            <a:noFill/>
          </p:spPr>
          <p:txBody>
            <a:bodyPr wrap="square" rtlCol="0">
              <a:spAutoFit/>
            </a:bodyPr>
            <a:lstStyle/>
            <a:p>
              <a:r>
                <a:rPr lang="en-US" altLang="ko-KR" sz="2800" b="1" dirty="0" err="1" smtClean="0">
                  <a:solidFill>
                    <a:schemeClr val="accent6">
                      <a:lumMod val="50000"/>
                    </a:schemeClr>
                  </a:solidFill>
                  <a:latin typeface="Times New Roman" pitchFamily="18" charset="0"/>
                  <a:cs typeface="Times New Roman" pitchFamily="18" charset="0"/>
                </a:rPr>
                <a:t>Tiêu</a:t>
              </a:r>
              <a:r>
                <a:rPr lang="en-US" altLang="ko-KR" sz="2800" b="1" dirty="0" smtClean="0">
                  <a:solidFill>
                    <a:schemeClr val="accent6">
                      <a:lumMod val="50000"/>
                    </a:schemeClr>
                  </a:solidFill>
                  <a:latin typeface="Times New Roman" pitchFamily="18" charset="0"/>
                  <a:cs typeface="Times New Roman" pitchFamily="18" charset="0"/>
                </a:rPr>
                <a:t> </a:t>
              </a:r>
              <a:r>
                <a:rPr lang="en-US" altLang="ko-KR" sz="2800" b="1" dirty="0" err="1" smtClean="0">
                  <a:solidFill>
                    <a:schemeClr val="accent6">
                      <a:lumMod val="50000"/>
                    </a:schemeClr>
                  </a:solidFill>
                  <a:latin typeface="Times New Roman" pitchFamily="18" charset="0"/>
                  <a:cs typeface="Times New Roman" pitchFamily="18" charset="0"/>
                </a:rPr>
                <a:t>chí</a:t>
              </a:r>
              <a:r>
                <a:rPr lang="en-US" altLang="ko-KR" sz="2800" b="1" dirty="0" smtClean="0">
                  <a:solidFill>
                    <a:schemeClr val="accent6">
                      <a:lumMod val="50000"/>
                    </a:schemeClr>
                  </a:solidFill>
                  <a:latin typeface="Times New Roman" pitchFamily="18" charset="0"/>
                  <a:cs typeface="Times New Roman" pitchFamily="18" charset="0"/>
                </a:rPr>
                <a:t> 14: </a:t>
              </a:r>
              <a:r>
                <a:rPr lang="en-US" altLang="ko-KR" sz="2800" b="1" dirty="0" err="1" smtClean="0">
                  <a:solidFill>
                    <a:schemeClr val="accent6">
                      <a:lumMod val="50000"/>
                    </a:schemeClr>
                  </a:solidFill>
                  <a:latin typeface="Times New Roman" pitchFamily="18" charset="0"/>
                  <a:cs typeface="Times New Roman" pitchFamily="18" charset="0"/>
                </a:rPr>
                <a:t>Tốt</a:t>
              </a:r>
              <a:endParaRPr lang="ko-KR" altLang="en-US" sz="2800" b="1" dirty="0">
                <a:solidFill>
                  <a:schemeClr val="accent6">
                    <a:lumMod val="50000"/>
                  </a:schemeClr>
                </a:solidFill>
                <a:latin typeface="Times New Roman" pitchFamily="18" charset="0"/>
                <a:cs typeface="Times New Roman" pitchFamily="18" charset="0"/>
              </a:endParaRPr>
            </a:p>
          </p:txBody>
        </p:sp>
      </p:grpSp>
      <p:grpSp>
        <p:nvGrpSpPr>
          <p:cNvPr id="15" name="그룹 14">
            <a:extLst>
              <a:ext uri="{FF2B5EF4-FFF2-40B4-BE49-F238E27FC236}">
                <a16:creationId xmlns:a16="http://schemas.microsoft.com/office/drawing/2014/main" xmlns="" id="{EAB5B8C0-F5C7-4534-8777-7CF1B4A40C3C}"/>
              </a:ext>
            </a:extLst>
          </p:cNvPr>
          <p:cNvGrpSpPr/>
          <p:nvPr/>
        </p:nvGrpSpPr>
        <p:grpSpPr>
          <a:xfrm>
            <a:off x="6780363" y="3657615"/>
            <a:ext cx="6326040" cy="3565527"/>
            <a:chOff x="6978032" y="2094943"/>
            <a:chExt cx="5344940" cy="3565527"/>
          </a:xfrm>
        </p:grpSpPr>
        <p:sp>
          <p:nvSpPr>
            <p:cNvPr id="16" name="TextBox 15">
              <a:extLst>
                <a:ext uri="{FF2B5EF4-FFF2-40B4-BE49-F238E27FC236}">
                  <a16:creationId xmlns:a16="http://schemas.microsoft.com/office/drawing/2014/main" xmlns="" id="{90DF1E33-C77E-4FCC-8537-9C75652C1D39}"/>
                </a:ext>
              </a:extLst>
            </p:cNvPr>
            <p:cNvSpPr txBox="1"/>
            <p:nvPr/>
          </p:nvSpPr>
          <p:spPr>
            <a:xfrm>
              <a:off x="6978032" y="2613482"/>
              <a:ext cx="4536000" cy="3046988"/>
            </a:xfrm>
            <a:prstGeom prst="rect">
              <a:avLst/>
            </a:prstGeom>
            <a:noFill/>
          </p:spPr>
          <p:txBody>
            <a:bodyPr wrap="square" rtlCol="0">
              <a:spAutoFit/>
            </a:bodyPr>
            <a:lstStyle/>
            <a:p>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Biên</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bản</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họp</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nhóm</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chuyên</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môn</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ghi</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nhận</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trình</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độ</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kỹ</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năng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xây</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dựng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bài</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giảng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ứng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dụng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công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nghệ</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thông</a:t>
              </a:r>
              <a:r>
                <a:rPr lang="en-US" altLang="ko-KR" sz="2400" dirty="0" smtClean="0">
                  <a:solidFill>
                    <a:schemeClr val="accent6">
                      <a:lumMod val="50000"/>
                    </a:schemeClr>
                  </a:solidFill>
                  <a:latin typeface="Times New Roman" pitchFamily="18" charset="0"/>
                  <a:cs typeface="Times New Roman" pitchFamily="18" charset="0"/>
                </a:rPr>
                <a:t> tin</a:t>
              </a:r>
            </a:p>
            <a:p>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Có</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kế</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hoạch</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dạy</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học</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trong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đó</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khai</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thác</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sử</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dụng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thiết</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bị</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công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nghệ</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trong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hoạt</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động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dạy</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học</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và</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giáo</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dục</a:t>
              </a:r>
              <a:endParaRPr lang="en-US" altLang="ko-KR" sz="2400" dirty="0" smtClean="0">
                <a:solidFill>
                  <a:schemeClr val="accent6">
                    <a:lumMod val="50000"/>
                  </a:schemeClr>
                </a:solidFill>
                <a:latin typeface="Times New Roman" pitchFamily="18" charset="0"/>
                <a:cs typeface="Times New Roman" pitchFamily="18" charset="0"/>
              </a:endParaRPr>
            </a:p>
            <a:p>
              <a:endParaRPr lang="en-US" altLang="ko-KR" sz="2400" dirty="0">
                <a:solidFill>
                  <a:schemeClr val="accent6">
                    <a:lumMod val="50000"/>
                  </a:schemeClr>
                </a:solidFill>
                <a:latin typeface="Times New Roman" pitchFamily="18" charset="0"/>
                <a:cs typeface="Times New Roman" pitchFamily="18" charset="0"/>
              </a:endParaRPr>
            </a:p>
            <a:p>
              <a:endParaRPr lang="en-US" altLang="ko-KR" sz="2400" dirty="0" smtClean="0">
                <a:solidFill>
                  <a:schemeClr val="accent6">
                    <a:lumMod val="50000"/>
                  </a:schemeClr>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xmlns="" id="{0736BDED-C4A2-4786-8C3B-3342A697579C}"/>
                </a:ext>
              </a:extLst>
            </p:cNvPr>
            <p:cNvSpPr txBox="1"/>
            <p:nvPr/>
          </p:nvSpPr>
          <p:spPr>
            <a:xfrm>
              <a:off x="7786972" y="2094943"/>
              <a:ext cx="4536000" cy="523220"/>
            </a:xfrm>
            <a:prstGeom prst="rect">
              <a:avLst/>
            </a:prstGeom>
            <a:noFill/>
          </p:spPr>
          <p:txBody>
            <a:bodyPr wrap="square" rtlCol="0">
              <a:spAutoFit/>
            </a:bodyPr>
            <a:lstStyle/>
            <a:p>
              <a:r>
                <a:rPr lang="en-US" altLang="ko-KR" sz="2800" b="1" dirty="0" err="1" smtClean="0">
                  <a:solidFill>
                    <a:schemeClr val="accent6">
                      <a:lumMod val="50000"/>
                    </a:schemeClr>
                  </a:solidFill>
                  <a:latin typeface="Times New Roman" pitchFamily="18" charset="0"/>
                  <a:cs typeface="Times New Roman" pitchFamily="18" charset="0"/>
                </a:rPr>
                <a:t>Tiêu</a:t>
              </a:r>
              <a:r>
                <a:rPr lang="en-US" altLang="ko-KR" sz="2800" b="1" dirty="0" smtClean="0">
                  <a:solidFill>
                    <a:schemeClr val="accent6">
                      <a:lumMod val="50000"/>
                    </a:schemeClr>
                  </a:solidFill>
                  <a:latin typeface="Times New Roman" pitchFamily="18" charset="0"/>
                  <a:cs typeface="Times New Roman" pitchFamily="18" charset="0"/>
                </a:rPr>
                <a:t> </a:t>
              </a:r>
              <a:r>
                <a:rPr lang="en-US" altLang="ko-KR" sz="2800" b="1" dirty="0" err="1" smtClean="0">
                  <a:solidFill>
                    <a:schemeClr val="accent6">
                      <a:lumMod val="50000"/>
                    </a:schemeClr>
                  </a:solidFill>
                  <a:latin typeface="Times New Roman" pitchFamily="18" charset="0"/>
                  <a:cs typeface="Times New Roman" pitchFamily="18" charset="0"/>
                </a:rPr>
                <a:t>chí</a:t>
              </a:r>
              <a:r>
                <a:rPr lang="en-US" altLang="ko-KR" sz="2800" b="1" dirty="0" smtClean="0">
                  <a:solidFill>
                    <a:schemeClr val="accent6">
                      <a:lumMod val="50000"/>
                    </a:schemeClr>
                  </a:solidFill>
                  <a:latin typeface="Times New Roman" pitchFamily="18" charset="0"/>
                  <a:cs typeface="Times New Roman" pitchFamily="18" charset="0"/>
                </a:rPr>
                <a:t> 15: </a:t>
              </a:r>
              <a:r>
                <a:rPr lang="en-US" altLang="ko-KR" sz="2800" b="1" dirty="0" err="1" smtClean="0">
                  <a:solidFill>
                    <a:schemeClr val="accent6">
                      <a:lumMod val="50000"/>
                    </a:schemeClr>
                  </a:solidFill>
                  <a:latin typeface="Times New Roman" pitchFamily="18" charset="0"/>
                  <a:cs typeface="Times New Roman" pitchFamily="18" charset="0"/>
                </a:rPr>
                <a:t>Tốt</a:t>
              </a:r>
              <a:endParaRPr lang="ko-KR" altLang="en-US" sz="2800" b="1" dirty="0">
                <a:solidFill>
                  <a:schemeClr val="accent6">
                    <a:lumMod val="50000"/>
                  </a:schemeClr>
                </a:solidFill>
                <a:latin typeface="Times New Roman" pitchFamily="18" charset="0"/>
                <a:cs typeface="Times New Roman" pitchFamily="18" charset="0"/>
              </a:endParaRPr>
            </a:p>
          </p:txBody>
        </p:sp>
      </p:grpSp>
      <p:pic>
        <p:nvPicPr>
          <p:cNvPr id="6" name="Why Do Things Float An Easy Lesso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472451" y="1350074"/>
            <a:ext cx="4015597" cy="2258772"/>
          </a:xfrm>
          <a:prstGeom prst="rect">
            <a:avLst/>
          </a:prstGeom>
        </p:spPr>
      </p:pic>
      <p:sp>
        <p:nvSpPr>
          <p:cNvPr id="18" name="Rounded Rectangle 2">
            <a:extLst>
              <a:ext uri="{FF2B5EF4-FFF2-40B4-BE49-F238E27FC236}">
                <a16:creationId xmlns:a16="http://schemas.microsoft.com/office/drawing/2014/main" xmlns="" id="{2CB3F902-7F51-468E-928D-DF8ED92CA432}"/>
              </a:ext>
            </a:extLst>
          </p:cNvPr>
          <p:cNvSpPr/>
          <p:nvPr/>
        </p:nvSpPr>
        <p:spPr>
          <a:xfrm>
            <a:off x="1120654" y="4187175"/>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9" name="Rounded Rectangle 2">
            <a:extLst>
              <a:ext uri="{FF2B5EF4-FFF2-40B4-BE49-F238E27FC236}">
                <a16:creationId xmlns:a16="http://schemas.microsoft.com/office/drawing/2014/main" xmlns="" id="{5394194E-40CF-4800-82F4-DA12261F9012}"/>
              </a:ext>
            </a:extLst>
          </p:cNvPr>
          <p:cNvSpPr/>
          <p:nvPr/>
        </p:nvSpPr>
        <p:spPr>
          <a:xfrm>
            <a:off x="2808630" y="4187175"/>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20" name="Rounded Rectangle 3">
            <a:extLst>
              <a:ext uri="{FF2B5EF4-FFF2-40B4-BE49-F238E27FC236}">
                <a16:creationId xmlns:a16="http://schemas.microsoft.com/office/drawing/2014/main" xmlns="" id="{C2FE4DD9-BD0F-42FA-8558-1E2788EACC02}"/>
              </a:ext>
            </a:extLst>
          </p:cNvPr>
          <p:cNvSpPr>
            <a:spLocks noChangeAspect="1"/>
          </p:cNvSpPr>
          <p:nvPr/>
        </p:nvSpPr>
        <p:spPr>
          <a:xfrm>
            <a:off x="1958641" y="4187175"/>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21" name="Rounded Rectangle 10">
            <a:extLst>
              <a:ext uri="{FF2B5EF4-FFF2-40B4-BE49-F238E27FC236}">
                <a16:creationId xmlns:a16="http://schemas.microsoft.com/office/drawing/2014/main" xmlns="" id="{798E328E-1056-4BD6-8D0A-FEC675AE63E6}"/>
              </a:ext>
            </a:extLst>
          </p:cNvPr>
          <p:cNvSpPr>
            <a:spLocks noChangeAspect="1"/>
          </p:cNvSpPr>
          <p:nvPr/>
        </p:nvSpPr>
        <p:spPr>
          <a:xfrm>
            <a:off x="3674015" y="4176626"/>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2">
                  <a:lumMod val="75000"/>
                </a:schemeClr>
              </a:solidFill>
            </a:endParaRPr>
          </a:p>
        </p:txBody>
      </p:sp>
      <p:sp>
        <p:nvSpPr>
          <p:cNvPr id="22" name="Block Arc 6">
            <a:extLst>
              <a:ext uri="{FF2B5EF4-FFF2-40B4-BE49-F238E27FC236}">
                <a16:creationId xmlns:a16="http://schemas.microsoft.com/office/drawing/2014/main" xmlns="" id="{62965521-2EFF-4BE9-866C-3D9369FA5C74}"/>
              </a:ext>
            </a:extLst>
          </p:cNvPr>
          <p:cNvSpPr/>
          <p:nvPr/>
        </p:nvSpPr>
        <p:spPr>
          <a:xfrm>
            <a:off x="4463481" y="4213116"/>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2">
                  <a:lumMod val="75000"/>
                </a:schemeClr>
              </a:solidFill>
            </a:endParaRPr>
          </a:p>
        </p:txBody>
      </p:sp>
      <p:pic>
        <p:nvPicPr>
          <p:cNvPr id="8" name="thuytinhthe.avi">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4689395" y="1412781"/>
            <a:ext cx="3005141" cy="2196064"/>
          </a:xfrm>
          <a:prstGeom prst="rect">
            <a:avLst/>
          </a:prstGeom>
        </p:spPr>
      </p:pic>
    </p:spTree>
    <p:extLst>
      <p:ext uri="{BB962C8B-B14F-4D97-AF65-F5344CB8AC3E}">
        <p14:creationId xmlns:p14="http://schemas.microsoft.com/office/powerpoint/2010/main" val="1472750486"/>
      </p:ext>
    </p:extLst>
  </p:cSld>
  <p:clrMapOvr>
    <a:masterClrMapping/>
  </p:clrMapOvr>
  <p:transition>
    <p:pull dir="d"/>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7"/>
          <p:cNvSpPr txBox="1">
            <a:spLocks noChangeArrowheads="1"/>
          </p:cNvSpPr>
          <p:nvPr/>
        </p:nvSpPr>
        <p:spPr bwMode="auto">
          <a:xfrm>
            <a:off x="1106488" y="1335088"/>
            <a:ext cx="1716087" cy="3468687"/>
          </a:xfrm>
          <a:prstGeom prst="rect">
            <a:avLst/>
          </a:prstGeom>
          <a:solidFill>
            <a:srgbClr val="FFFFFF"/>
          </a:solidFill>
          <a:ln w="9525">
            <a:solidFill>
              <a:srgbClr val="000000"/>
            </a:solidFill>
            <a:miter lim="800000"/>
            <a:headEnd/>
            <a:tailEnd/>
          </a:ln>
        </p:spPr>
        <p:txBody>
          <a:bodyPr/>
          <a:lstStyle>
            <a:lvl1pPr eaLnBrk="0" hangingPunct="0">
              <a:spcBef>
                <a:spcPts val="1000"/>
              </a:spcBef>
              <a:buClr>
                <a:schemeClr val="accent1"/>
              </a:buClr>
              <a:buFont typeface="Wingdings 3" pitchFamily="18" charset="2"/>
              <a:buChar char=""/>
              <a:defRPr sz="3200">
                <a:solidFill>
                  <a:srgbClr val="404040"/>
                </a:solidFill>
                <a:latin typeface="Century Gothic" pitchFamily="34" charset="0"/>
              </a:defRPr>
            </a:lvl1pPr>
            <a:lvl2pPr marL="742950" indent="-285750" eaLnBrk="0" hangingPunct="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eaLnBrk="0" hangingPunct="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eaLnBrk="0" hangingPunct="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eaLnBrk="0" hangingPunct="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algn="ctr">
              <a:spcBef>
                <a:spcPct val="0"/>
              </a:spcBef>
              <a:buClrTx/>
              <a:buFontTx/>
              <a:buNone/>
            </a:pPr>
            <a:endParaRPr lang="en-US" altLang="en-US" sz="2400" b="1" dirty="0">
              <a:solidFill>
                <a:schemeClr val="tx1"/>
              </a:solidFill>
              <a:latin typeface="Times" panose="02020603050405020304" pitchFamily="18" charset="0"/>
              <a:cs typeface="Times" panose="02020603050405020304" pitchFamily="18" charset="0"/>
            </a:endParaRPr>
          </a:p>
          <a:p>
            <a:pPr algn="ctr">
              <a:spcBef>
                <a:spcPct val="0"/>
              </a:spcBef>
              <a:buClrTx/>
              <a:buFontTx/>
              <a:buNone/>
            </a:pPr>
            <a:endParaRPr lang="en-US" altLang="en-US" sz="2400" b="1" dirty="0">
              <a:solidFill>
                <a:schemeClr val="tx1"/>
              </a:solidFill>
              <a:latin typeface="Times" panose="02020603050405020304" pitchFamily="18" charset="0"/>
              <a:cs typeface="Times" panose="02020603050405020304" pitchFamily="18" charset="0"/>
            </a:endParaRPr>
          </a:p>
          <a:p>
            <a:pPr algn="ctr">
              <a:spcBef>
                <a:spcPct val="0"/>
              </a:spcBef>
              <a:buClrTx/>
              <a:buFontTx/>
              <a:buNone/>
            </a:pPr>
            <a:r>
              <a:rPr lang="en-US" altLang="en-US" sz="2400" b="1" dirty="0">
                <a:solidFill>
                  <a:schemeClr val="tx1"/>
                </a:solidFill>
                <a:latin typeface="Times" panose="02020603050405020304" pitchFamily="18" charset="0"/>
                <a:cs typeface="Times" panose="02020603050405020304" pitchFamily="18" charset="0"/>
              </a:rPr>
              <a:t>CHU KỲ </a:t>
            </a:r>
            <a:endParaRPr lang="en-US" altLang="en-US" sz="2400" dirty="0">
              <a:solidFill>
                <a:schemeClr val="tx1"/>
              </a:solidFill>
              <a:latin typeface="Times" panose="02020603050405020304" pitchFamily="18" charset="0"/>
              <a:cs typeface="Times" panose="02020603050405020304" pitchFamily="18" charset="0"/>
            </a:endParaRPr>
          </a:p>
          <a:p>
            <a:pPr algn="ctr">
              <a:spcBef>
                <a:spcPct val="0"/>
              </a:spcBef>
              <a:buClrTx/>
              <a:buFontTx/>
              <a:buNone/>
            </a:pPr>
            <a:r>
              <a:rPr lang="en-US" altLang="en-US" sz="2400" b="1" dirty="0">
                <a:solidFill>
                  <a:schemeClr val="tx1"/>
                </a:solidFill>
                <a:latin typeface="Times" panose="02020603050405020304" pitchFamily="18" charset="0"/>
                <a:cs typeface="Times" panose="02020603050405020304" pitchFamily="18" charset="0"/>
              </a:rPr>
              <a:t>ĐÁNH GIÁ </a:t>
            </a:r>
            <a:endParaRPr lang="en-US" altLang="en-US" sz="2400" dirty="0">
              <a:solidFill>
                <a:schemeClr val="tx1"/>
              </a:solidFill>
              <a:latin typeface="Times" panose="02020603050405020304" pitchFamily="18" charset="0"/>
              <a:cs typeface="Times" panose="02020603050405020304" pitchFamily="18" charset="0"/>
            </a:endParaRPr>
          </a:p>
          <a:p>
            <a:pPr algn="ctr">
              <a:spcBef>
                <a:spcPct val="0"/>
              </a:spcBef>
              <a:buClrTx/>
              <a:buFontTx/>
              <a:buNone/>
            </a:pPr>
            <a:endParaRPr lang="en-US" altLang="en-US" sz="2400" dirty="0">
              <a:solidFill>
                <a:schemeClr val="tx1"/>
              </a:solidFill>
              <a:latin typeface="Times" panose="02020603050405020304" pitchFamily="18" charset="0"/>
              <a:cs typeface="Times" panose="02020603050405020304" pitchFamily="18" charset="0"/>
            </a:endParaRPr>
          </a:p>
        </p:txBody>
      </p:sp>
      <p:sp>
        <p:nvSpPr>
          <p:cNvPr id="18" name="Text Box 6"/>
          <p:cNvSpPr txBox="1">
            <a:spLocks noChangeArrowheads="1"/>
          </p:cNvSpPr>
          <p:nvPr/>
        </p:nvSpPr>
        <p:spPr bwMode="auto">
          <a:xfrm>
            <a:off x="3956050" y="842963"/>
            <a:ext cx="7675563" cy="1277937"/>
          </a:xfrm>
          <a:prstGeom prst="rect">
            <a:avLst/>
          </a:prstGeom>
          <a:solidFill>
            <a:srgbClr val="FFFFFF"/>
          </a:solidFill>
          <a:ln w="9525">
            <a:solidFill>
              <a:srgbClr val="000000"/>
            </a:solidFill>
            <a:miter lim="800000"/>
            <a:headEnd/>
            <a:tailEnd/>
          </a:ln>
        </p:spPr>
        <p:txBody>
          <a:bodyPr/>
          <a:lstStyle>
            <a:lvl1pPr eaLnBrk="0" hangingPunct="0">
              <a:spcBef>
                <a:spcPts val="1000"/>
              </a:spcBef>
              <a:buClr>
                <a:schemeClr val="accent1"/>
              </a:buClr>
              <a:buFont typeface="Wingdings 3" pitchFamily="18" charset="2"/>
              <a:buChar char=""/>
              <a:defRPr sz="3200">
                <a:solidFill>
                  <a:srgbClr val="404040"/>
                </a:solidFill>
                <a:latin typeface="Century Gothic" pitchFamily="34" charset="0"/>
              </a:defRPr>
            </a:lvl1pPr>
            <a:lvl2pPr marL="742950" indent="-285750" eaLnBrk="0" hangingPunct="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eaLnBrk="0" hangingPunct="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eaLnBrk="0" hangingPunct="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eaLnBrk="0" hangingPunct="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algn="just">
              <a:spcBef>
                <a:spcPct val="0"/>
              </a:spcBef>
              <a:buClrTx/>
              <a:buFontTx/>
              <a:buNone/>
            </a:pPr>
            <a:r>
              <a:rPr lang="en-US" altLang="en-US" sz="2400">
                <a:solidFill>
                  <a:schemeClr val="tx1"/>
                </a:solidFill>
                <a:latin typeface="Times" panose="02020603050405020304" pitchFamily="18" charset="0"/>
                <a:cs typeface="Times" panose="02020603050405020304" pitchFamily="18" charset="0"/>
              </a:rPr>
              <a:t>Giáo viên tự đánh giá theo chu kỳ </a:t>
            </a:r>
            <a:r>
              <a:rPr lang="en-US" altLang="en-US" sz="2400" b="1" i="1">
                <a:solidFill>
                  <a:schemeClr val="tx1"/>
                </a:solidFill>
                <a:latin typeface="Times" panose="02020603050405020304" pitchFamily="18" charset="0"/>
                <a:cs typeface="Times" panose="02020603050405020304" pitchFamily="18" charset="0"/>
              </a:rPr>
              <a:t>một năm một lần</a:t>
            </a:r>
            <a:r>
              <a:rPr lang="en-US" altLang="en-US" sz="2400">
                <a:solidFill>
                  <a:schemeClr val="tx1"/>
                </a:solidFill>
                <a:latin typeface="Times" panose="02020603050405020304" pitchFamily="18" charset="0"/>
                <a:cs typeface="Times" panose="02020603050405020304" pitchFamily="18" charset="0"/>
              </a:rPr>
              <a:t> vào cuối năm học </a:t>
            </a:r>
          </a:p>
          <a:p>
            <a:pPr>
              <a:spcBef>
                <a:spcPct val="0"/>
              </a:spcBef>
              <a:buClrTx/>
              <a:buFontTx/>
              <a:buNone/>
            </a:pPr>
            <a:endParaRPr lang="en-US" altLang="en-US" sz="2400">
              <a:solidFill>
                <a:schemeClr val="tx1"/>
              </a:solidFill>
              <a:latin typeface="Times" panose="02020603050405020304" pitchFamily="18" charset="0"/>
              <a:cs typeface="Times" panose="02020603050405020304" pitchFamily="18" charset="0"/>
            </a:endParaRPr>
          </a:p>
        </p:txBody>
      </p:sp>
      <p:sp>
        <p:nvSpPr>
          <p:cNvPr id="19" name="Text Box 5"/>
          <p:cNvSpPr txBox="1">
            <a:spLocks noChangeArrowheads="1"/>
          </p:cNvSpPr>
          <p:nvPr/>
        </p:nvSpPr>
        <p:spPr bwMode="auto">
          <a:xfrm>
            <a:off x="3956050" y="2530475"/>
            <a:ext cx="7675563" cy="1419225"/>
          </a:xfrm>
          <a:prstGeom prst="rect">
            <a:avLst/>
          </a:prstGeom>
          <a:solidFill>
            <a:srgbClr val="FFFFFF"/>
          </a:solidFill>
          <a:ln w="9525">
            <a:solidFill>
              <a:srgbClr val="000000"/>
            </a:solidFill>
            <a:miter lim="800000"/>
            <a:headEnd/>
            <a:tailEnd/>
          </a:ln>
        </p:spPr>
        <p:txBody>
          <a:bodyPr/>
          <a:lstStyle>
            <a:lvl1pPr eaLnBrk="0" hangingPunct="0">
              <a:spcBef>
                <a:spcPts val="1000"/>
              </a:spcBef>
              <a:buClr>
                <a:schemeClr val="accent1"/>
              </a:buClr>
              <a:buFont typeface="Wingdings 3" pitchFamily="18" charset="2"/>
              <a:buChar char=""/>
              <a:defRPr sz="3200">
                <a:solidFill>
                  <a:srgbClr val="404040"/>
                </a:solidFill>
                <a:latin typeface="Century Gothic" pitchFamily="34" charset="0"/>
              </a:defRPr>
            </a:lvl1pPr>
            <a:lvl2pPr marL="742950" indent="-285750" eaLnBrk="0" hangingPunct="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eaLnBrk="0" hangingPunct="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eaLnBrk="0" hangingPunct="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eaLnBrk="0" hangingPunct="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algn="just">
              <a:spcBef>
                <a:spcPct val="0"/>
              </a:spcBef>
              <a:buClrTx/>
              <a:buFontTx/>
              <a:buNone/>
            </a:pPr>
            <a:r>
              <a:rPr lang="nb-NO" altLang="en-US" sz="2400">
                <a:solidFill>
                  <a:schemeClr val="tx1"/>
                </a:solidFill>
                <a:latin typeface="Times" panose="02020603050405020304" pitchFamily="18" charset="0"/>
                <a:cs typeface="Times" panose="02020603050405020304" pitchFamily="18" charset="0"/>
              </a:rPr>
              <a:t>Người đứng đầu cơ sở giáo dục phổ thông tổ chức đánh giá giáo viên theo chu kỳ </a:t>
            </a:r>
            <a:r>
              <a:rPr lang="nb-NO" altLang="en-US" sz="2400" b="1" i="1">
                <a:solidFill>
                  <a:schemeClr val="tx1"/>
                </a:solidFill>
                <a:latin typeface="Times" panose="02020603050405020304" pitchFamily="18" charset="0"/>
                <a:cs typeface="Times" panose="02020603050405020304" pitchFamily="18" charset="0"/>
              </a:rPr>
              <a:t>hai năm một lần</a:t>
            </a:r>
            <a:r>
              <a:rPr lang="nb-NO" altLang="en-US" sz="2400">
                <a:solidFill>
                  <a:schemeClr val="tx1"/>
                </a:solidFill>
                <a:latin typeface="Times" panose="02020603050405020304" pitchFamily="18" charset="0"/>
                <a:cs typeface="Times" panose="02020603050405020304" pitchFamily="18" charset="0"/>
              </a:rPr>
              <a:t> vào cuối năm học</a:t>
            </a:r>
          </a:p>
        </p:txBody>
      </p:sp>
      <p:sp>
        <p:nvSpPr>
          <p:cNvPr id="20" name="Text Box 4"/>
          <p:cNvSpPr txBox="1">
            <a:spLocks noChangeArrowheads="1"/>
          </p:cNvSpPr>
          <p:nvPr/>
        </p:nvSpPr>
        <p:spPr bwMode="auto">
          <a:xfrm>
            <a:off x="3846513" y="4264482"/>
            <a:ext cx="7675562" cy="2419350"/>
          </a:xfrm>
          <a:prstGeom prst="rect">
            <a:avLst/>
          </a:prstGeom>
          <a:solidFill>
            <a:srgbClr val="FFFFFF"/>
          </a:solidFill>
          <a:ln w="9525">
            <a:solidFill>
              <a:srgbClr val="000000"/>
            </a:solidFill>
            <a:miter lim="800000"/>
            <a:headEnd/>
            <a:tailEnd/>
          </a:ln>
        </p:spPr>
        <p:txBody>
          <a:bodyPr/>
          <a:lstStyle>
            <a:lvl1pPr eaLnBrk="0" hangingPunct="0">
              <a:spcBef>
                <a:spcPts val="1000"/>
              </a:spcBef>
              <a:buClr>
                <a:schemeClr val="accent1"/>
              </a:buClr>
              <a:buFont typeface="Wingdings 3" pitchFamily="18" charset="2"/>
              <a:buChar char=""/>
              <a:defRPr sz="3200">
                <a:solidFill>
                  <a:srgbClr val="404040"/>
                </a:solidFill>
                <a:latin typeface="Century Gothic" pitchFamily="34" charset="0"/>
              </a:defRPr>
            </a:lvl1pPr>
            <a:lvl2pPr marL="742950" indent="-285750" eaLnBrk="0" hangingPunct="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eaLnBrk="0" hangingPunct="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eaLnBrk="0" hangingPunct="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eaLnBrk="0" hangingPunct="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defTabSz="4572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defTabSz="4572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defTabSz="4572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defTabSz="4572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algn="just">
              <a:spcBef>
                <a:spcPct val="0"/>
              </a:spcBef>
              <a:buClrTx/>
              <a:buFontTx/>
              <a:buNone/>
            </a:pPr>
            <a:r>
              <a:rPr lang="en-US" altLang="en-US" sz="2400" dirty="0" err="1">
                <a:solidFill>
                  <a:srgbClr val="000000"/>
                </a:solidFill>
                <a:latin typeface="Times" panose="02020603050405020304" pitchFamily="18" charset="0"/>
                <a:cs typeface="Times" panose="02020603050405020304" pitchFamily="18" charset="0"/>
              </a:rPr>
              <a:t>Trường</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hợp</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đặc</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biệt</a:t>
            </a:r>
            <a:r>
              <a:rPr lang="en-US" altLang="en-US" sz="2400" dirty="0">
                <a:solidFill>
                  <a:srgbClr val="000000"/>
                </a:solidFill>
                <a:latin typeface="Times" panose="02020603050405020304" pitchFamily="18" charset="0"/>
                <a:cs typeface="Times" panose="02020603050405020304" pitchFamily="18" charset="0"/>
              </a:rPr>
              <a:t> (VD </a:t>
            </a:r>
            <a:r>
              <a:rPr lang="en-US" altLang="en-US" sz="2400" dirty="0" err="1">
                <a:solidFill>
                  <a:srgbClr val="000000"/>
                </a:solidFill>
                <a:latin typeface="Times" panose="02020603050405020304" pitchFamily="18" charset="0"/>
                <a:cs typeface="Times" panose="02020603050405020304" pitchFamily="18" charset="0"/>
              </a:rPr>
              <a:t>như</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được</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chọn</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cử</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tham</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gia</a:t>
            </a:r>
            <a:r>
              <a:rPr lang="en-US" altLang="en-US" sz="2400" dirty="0">
                <a:solidFill>
                  <a:srgbClr val="000000"/>
                </a:solidFill>
                <a:latin typeface="Times" panose="02020603050405020304" pitchFamily="18" charset="0"/>
                <a:cs typeface="Times" panose="02020603050405020304" pitchFamily="18" charset="0"/>
              </a:rPr>
              <a:t> ĐT; </a:t>
            </a:r>
            <a:r>
              <a:rPr lang="en-US" altLang="en-US" sz="2400" dirty="0" err="1">
                <a:solidFill>
                  <a:srgbClr val="000000"/>
                </a:solidFill>
                <a:latin typeface="Times" panose="02020603050405020304" pitchFamily="18" charset="0"/>
                <a:cs typeface="Times" panose="02020603050405020304" pitchFamily="18" charset="0"/>
              </a:rPr>
              <a:t>lựa</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chọn</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giáo</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viên</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cơ</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sở</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giáo</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dục</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phổ</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thông</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cốt</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cán</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được</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cơ</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quan</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quản</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lý</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cấp</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trên</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đồng</a:t>
            </a:r>
            <a:r>
              <a:rPr lang="en-US" altLang="en-US" sz="2400" dirty="0">
                <a:solidFill>
                  <a:srgbClr val="000000"/>
                </a:solidFill>
                <a:latin typeface="Times" panose="02020603050405020304" pitchFamily="18" charset="0"/>
                <a:cs typeface="Times" panose="02020603050405020304" pitchFamily="18" charset="0"/>
              </a:rPr>
              <a:t> ý, </a:t>
            </a:r>
            <a:r>
              <a:rPr lang="en-US" altLang="en-US" sz="2400" dirty="0" err="1">
                <a:solidFill>
                  <a:srgbClr val="000000"/>
                </a:solidFill>
                <a:latin typeface="Times" panose="02020603050405020304" pitchFamily="18" charset="0"/>
                <a:cs typeface="Times" panose="02020603050405020304" pitchFamily="18" charset="0"/>
              </a:rPr>
              <a:t>nhà</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trường</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rút</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ngắn</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chu</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kỳ</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đánh</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giá</a:t>
            </a:r>
            <a:r>
              <a:rPr lang="en-US" altLang="en-US" sz="2400" dirty="0">
                <a:solidFill>
                  <a:srgbClr val="000000"/>
                </a:solidFill>
                <a:latin typeface="Times" panose="02020603050405020304" pitchFamily="18" charset="0"/>
                <a:cs typeface="Times" panose="02020603050405020304" pitchFamily="18" charset="0"/>
              </a:rPr>
              <a:t> </a:t>
            </a:r>
          </a:p>
          <a:p>
            <a:pPr algn="just">
              <a:spcBef>
                <a:spcPct val="0"/>
              </a:spcBef>
              <a:buClrTx/>
              <a:buFontTx/>
              <a:buNone/>
            </a:pPr>
            <a:r>
              <a:rPr lang="en-US" altLang="en-US" sz="2400" dirty="0">
                <a:solidFill>
                  <a:srgbClr val="000000"/>
                </a:solidFill>
                <a:latin typeface="Times" panose="02020603050405020304" pitchFamily="18" charset="0"/>
                <a:cs typeface="Times" panose="02020603050405020304" pitchFamily="18" charset="0"/>
              </a:rPr>
              <a:t>(</a:t>
            </a:r>
            <a:r>
              <a:rPr lang="en-US" altLang="en-US" sz="2400" dirty="0" err="1">
                <a:solidFill>
                  <a:srgbClr val="000000"/>
                </a:solidFill>
                <a:latin typeface="Times" panose="02020603050405020304" pitchFamily="18" charset="0"/>
                <a:cs typeface="Times" panose="02020603050405020304" pitchFamily="18" charset="0"/>
              </a:rPr>
              <a:t>có</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thể</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rút</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ngắn</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chu</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kỳ</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đánh</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giá</a:t>
            </a:r>
            <a:r>
              <a:rPr lang="en-US" altLang="en-US" sz="2400" dirty="0">
                <a:solidFill>
                  <a:srgbClr val="000000"/>
                </a:solidFill>
                <a:latin typeface="Times" panose="02020603050405020304" pitchFamily="18" charset="0"/>
                <a:cs typeface="Times" panose="02020603050405020304" pitchFamily="18" charset="0"/>
              </a:rPr>
              <a:t> 01 </a:t>
            </a:r>
            <a:r>
              <a:rPr lang="en-US" altLang="en-US" sz="2400" dirty="0" err="1">
                <a:solidFill>
                  <a:srgbClr val="000000"/>
                </a:solidFill>
                <a:latin typeface="Times" panose="02020603050405020304" pitchFamily="18" charset="0"/>
                <a:cs typeface="Times" panose="02020603050405020304" pitchFamily="18" charset="0"/>
              </a:rPr>
              <a:t>năm</a:t>
            </a:r>
            <a:r>
              <a:rPr lang="en-US" altLang="en-US" sz="2400" dirty="0">
                <a:solidFill>
                  <a:srgbClr val="000000"/>
                </a:solidFill>
                <a:latin typeface="Times" panose="02020603050405020304" pitchFamily="18" charset="0"/>
                <a:cs typeface="Times" panose="02020603050405020304" pitchFamily="18" charset="0"/>
              </a:rPr>
              <a:t>/</a:t>
            </a:r>
            <a:r>
              <a:rPr lang="en-US" altLang="en-US" sz="2400" dirty="0" err="1">
                <a:solidFill>
                  <a:srgbClr val="000000"/>
                </a:solidFill>
                <a:latin typeface="Times" panose="02020603050405020304" pitchFamily="18" charset="0"/>
                <a:cs typeface="Times" panose="02020603050405020304" pitchFamily="18" charset="0"/>
              </a:rPr>
              <a:t>lần</a:t>
            </a:r>
            <a:r>
              <a:rPr lang="en-US" altLang="en-US" sz="2400" dirty="0">
                <a:solidFill>
                  <a:srgbClr val="000000"/>
                </a:solidFill>
                <a:latin typeface="Times" panose="02020603050405020304" pitchFamily="18" charset="0"/>
                <a:cs typeface="Times" panose="02020603050405020304" pitchFamily="18" charset="0"/>
              </a:rPr>
              <a:t> song </a:t>
            </a:r>
            <a:r>
              <a:rPr lang="en-US" altLang="en-US" sz="2400" dirty="0" err="1">
                <a:solidFill>
                  <a:srgbClr val="000000"/>
                </a:solidFill>
                <a:latin typeface="Times" panose="02020603050405020304" pitchFamily="18" charset="0"/>
                <a:cs typeface="Times" panose="02020603050405020304" pitchFamily="18" charset="0"/>
              </a:rPr>
              <a:t>phải</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thực</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hiện</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đầy</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đủ</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quy</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trình</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a:solidFill>
                  <a:srgbClr val="000000"/>
                </a:solidFill>
                <a:latin typeface="Times" panose="02020603050405020304" pitchFamily="18" charset="0"/>
                <a:cs typeface="Times" panose="02020603050405020304" pitchFamily="18" charset="0"/>
              </a:rPr>
              <a:t>tại</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err="1" smtClean="0">
                <a:solidFill>
                  <a:srgbClr val="000000"/>
                </a:solidFill>
                <a:latin typeface="Times" panose="02020603050405020304" pitchFamily="18" charset="0"/>
                <a:cs typeface="Times" panose="02020603050405020304" pitchFamily="18" charset="0"/>
              </a:rPr>
              <a:t>khoản</a:t>
            </a:r>
            <a:r>
              <a:rPr lang="en-US" altLang="en-US" sz="2400" dirty="0" smtClean="0">
                <a:solidFill>
                  <a:srgbClr val="000000"/>
                </a:solidFill>
                <a:latin typeface="Times" panose="02020603050405020304" pitchFamily="18" charset="0"/>
                <a:cs typeface="Times" panose="02020603050405020304" pitchFamily="18" charset="0"/>
              </a:rPr>
              <a:t> </a:t>
            </a:r>
            <a:r>
              <a:rPr lang="en-US" altLang="en-US" sz="2400" dirty="0">
                <a:solidFill>
                  <a:srgbClr val="000000"/>
                </a:solidFill>
                <a:latin typeface="Times" panose="02020603050405020304" pitchFamily="18" charset="0"/>
                <a:cs typeface="Times" panose="02020603050405020304" pitchFamily="18" charset="0"/>
              </a:rPr>
              <a:t>1 </a:t>
            </a:r>
            <a:r>
              <a:rPr lang="en-US" altLang="en-US" sz="2400" dirty="0" err="1">
                <a:solidFill>
                  <a:srgbClr val="000000"/>
                </a:solidFill>
                <a:latin typeface="Times" panose="02020603050405020304" pitchFamily="18" charset="0"/>
                <a:cs typeface="Times" panose="02020603050405020304" pitchFamily="18" charset="0"/>
              </a:rPr>
              <a:t>Điều</a:t>
            </a:r>
            <a:r>
              <a:rPr lang="en-US" altLang="en-US" sz="2400" dirty="0">
                <a:solidFill>
                  <a:srgbClr val="000000"/>
                </a:solidFill>
                <a:latin typeface="Times" panose="02020603050405020304" pitchFamily="18" charset="0"/>
                <a:cs typeface="Times" panose="02020603050405020304" pitchFamily="18" charset="0"/>
              </a:rPr>
              <a:t> </a:t>
            </a:r>
            <a:r>
              <a:rPr lang="en-US" altLang="en-US" sz="2400" dirty="0" smtClean="0">
                <a:solidFill>
                  <a:srgbClr val="000000"/>
                </a:solidFill>
                <a:latin typeface="Times" panose="02020603050405020304" pitchFamily="18" charset="0"/>
                <a:cs typeface="Times" panose="02020603050405020304" pitchFamily="18" charset="0"/>
              </a:rPr>
              <a:t>10)</a:t>
            </a:r>
            <a:endParaRPr lang="en-US" altLang="en-US" sz="2400" dirty="0">
              <a:solidFill>
                <a:schemeClr val="tx1"/>
              </a:solidFill>
              <a:latin typeface="Times" panose="02020603050405020304" pitchFamily="18" charset="0"/>
              <a:cs typeface="Times" panose="02020603050405020304" pitchFamily="18" charset="0"/>
            </a:endParaRPr>
          </a:p>
          <a:p>
            <a:pPr>
              <a:spcBef>
                <a:spcPct val="0"/>
              </a:spcBef>
              <a:buClrTx/>
              <a:buFontTx/>
              <a:buNone/>
            </a:pPr>
            <a:endParaRPr lang="en-US" altLang="en-US" sz="2400" dirty="0">
              <a:solidFill>
                <a:schemeClr val="tx1"/>
              </a:solidFill>
              <a:latin typeface="Times" panose="02020603050405020304" pitchFamily="18" charset="0"/>
              <a:cs typeface="Times" panose="02020603050405020304" pitchFamily="18" charset="0"/>
            </a:endParaRPr>
          </a:p>
        </p:txBody>
      </p:sp>
      <p:cxnSp>
        <p:nvCxnSpPr>
          <p:cNvPr id="21" name="AutoShape 3"/>
          <p:cNvCxnSpPr>
            <a:cxnSpLocks noChangeShapeType="1"/>
          </p:cNvCxnSpPr>
          <p:nvPr/>
        </p:nvCxnSpPr>
        <p:spPr bwMode="auto">
          <a:xfrm flipV="1">
            <a:off x="2828925" y="1403350"/>
            <a:ext cx="1135063" cy="15113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2"/>
          <p:cNvCxnSpPr>
            <a:cxnSpLocks noChangeShapeType="1"/>
          </p:cNvCxnSpPr>
          <p:nvPr/>
        </p:nvCxnSpPr>
        <p:spPr bwMode="auto">
          <a:xfrm>
            <a:off x="2854325" y="3168650"/>
            <a:ext cx="1095375" cy="460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AutoShape 1"/>
          <p:cNvCxnSpPr>
            <a:cxnSpLocks noChangeShapeType="1"/>
          </p:cNvCxnSpPr>
          <p:nvPr/>
        </p:nvCxnSpPr>
        <p:spPr bwMode="auto">
          <a:xfrm>
            <a:off x="2816225" y="3462338"/>
            <a:ext cx="1014413" cy="19256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69436839"/>
      </p:ext>
    </p:extLst>
  </p:cSld>
  <p:clrMapOvr>
    <a:masterClrMapping/>
  </p:clrMapOvr>
  <p:transition>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551565" y="391554"/>
            <a:ext cx="8382239" cy="1735683"/>
            <a:chOff x="1449964" y="2616"/>
            <a:chExt cx="8382239" cy="1735683"/>
          </a:xfrm>
        </p:grpSpPr>
        <p:sp>
          <p:nvSpPr>
            <p:cNvPr id="26" name="Rounded Rectangle 25"/>
            <p:cNvSpPr/>
            <p:nvPr/>
          </p:nvSpPr>
          <p:spPr>
            <a:xfrm>
              <a:off x="1449964" y="2616"/>
              <a:ext cx="8382239" cy="1735683"/>
            </a:xfrm>
            <a:prstGeom prst="roundRect">
              <a:avLst>
                <a:gd name="adj" fmla="val 10000"/>
              </a:avLst>
            </a:pr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Rounded Rectangle 4"/>
            <p:cNvSpPr/>
            <p:nvPr/>
          </p:nvSpPr>
          <p:spPr>
            <a:xfrm>
              <a:off x="1500800" y="53452"/>
              <a:ext cx="8280567" cy="1634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rgbClr val="002060"/>
                  </a:solidFill>
                  <a:latin typeface="Times New Roman" pitchFamily="18" charset="0"/>
                  <a:cs typeface="Times New Roman" pitchFamily="18" charset="0"/>
                </a:rPr>
                <a:t>MỘT SỐ LƯU Ý VỀ LỰA CHỌN, SỬ DỤNG GIÁO VIÊN CSGDPT CỐT CÁN</a:t>
              </a:r>
              <a:endParaRPr lang="en-US" sz="3000" b="1" kern="1200" dirty="0">
                <a:solidFill>
                  <a:srgbClr val="002060"/>
                </a:solidFill>
                <a:latin typeface="Times New Roman" pitchFamily="18" charset="0"/>
                <a:cs typeface="Times New Roman" pitchFamily="18" charset="0"/>
              </a:endParaRPr>
            </a:p>
          </p:txBody>
        </p:sp>
      </p:grpSp>
      <p:sp>
        <p:nvSpPr>
          <p:cNvPr id="18" name="Straight Connector 5"/>
          <p:cNvSpPr/>
          <p:nvPr/>
        </p:nvSpPr>
        <p:spPr>
          <a:xfrm>
            <a:off x="2389789" y="2127238"/>
            <a:ext cx="838223" cy="1301762"/>
          </a:xfrm>
          <a:custGeom>
            <a:avLst/>
            <a:gdLst/>
            <a:ahLst/>
            <a:cxnLst/>
            <a:rect l="0" t="0" r="0" b="0"/>
            <a:pathLst>
              <a:path>
                <a:moveTo>
                  <a:pt x="0" y="0"/>
                </a:moveTo>
                <a:lnTo>
                  <a:pt x="0" y="1301762"/>
                </a:lnTo>
                <a:lnTo>
                  <a:pt x="838223" y="13017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 name="Group 18"/>
          <p:cNvGrpSpPr/>
          <p:nvPr/>
        </p:nvGrpSpPr>
        <p:grpSpPr>
          <a:xfrm>
            <a:off x="3228013" y="2561158"/>
            <a:ext cx="7349215" cy="1735683"/>
            <a:chOff x="3126412" y="2172220"/>
            <a:chExt cx="7349215" cy="1735683"/>
          </a:xfrm>
        </p:grpSpPr>
        <p:sp>
          <p:nvSpPr>
            <p:cNvPr id="24" name="Rounded Rectangle 23"/>
            <p:cNvSpPr/>
            <p:nvPr/>
          </p:nvSpPr>
          <p:spPr>
            <a:xfrm>
              <a:off x="3126412" y="2172220"/>
              <a:ext cx="7349215" cy="1735683"/>
            </a:xfrm>
            <a:prstGeom prst="roundRect">
              <a:avLst>
                <a:gd name="adj" fmla="val 10000"/>
              </a:avLst>
            </a:prstGeom>
            <a:solidFill>
              <a:schemeClr val="accent4">
                <a:lumMod val="40000"/>
                <a:lumOff val="6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7"/>
            <p:cNvSpPr/>
            <p:nvPr/>
          </p:nvSpPr>
          <p:spPr>
            <a:xfrm>
              <a:off x="3177248" y="2223056"/>
              <a:ext cx="7247543" cy="1634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kern="1200" dirty="0" smtClean="0">
                  <a:solidFill>
                    <a:srgbClr val="C00000"/>
                  </a:solidFill>
                  <a:latin typeface="Times New Roman" pitchFamily="18" charset="0"/>
                  <a:cs typeface="Times New Roman" pitchFamily="18" charset="0"/>
                </a:rPr>
                <a:t>1. </a:t>
              </a:r>
              <a:r>
                <a:rPr lang="en-US" sz="3800" kern="1200" dirty="0" err="1" smtClean="0">
                  <a:solidFill>
                    <a:srgbClr val="C00000"/>
                  </a:solidFill>
                  <a:latin typeface="Times New Roman" pitchFamily="18" charset="0"/>
                  <a:cs typeface="Times New Roman" pitchFamily="18" charset="0"/>
                </a:rPr>
                <a:t>Lựa</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chọn</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theo</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tiêu</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chuẩn</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quy</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định</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tại</a:t>
              </a:r>
              <a:r>
                <a:rPr lang="en-US" sz="3800" kern="1200" dirty="0" smtClean="0">
                  <a:solidFill>
                    <a:srgbClr val="C00000"/>
                  </a:solidFill>
                  <a:latin typeface="Times New Roman" pitchFamily="18" charset="0"/>
                  <a:cs typeface="Times New Roman" pitchFamily="18" charset="0"/>
                </a:rPr>
                <a:t> K1 Đ12 TT 20 (Theo </a:t>
              </a:r>
              <a:r>
                <a:rPr lang="en-US" sz="3800" kern="1200" dirty="0" err="1" smtClean="0">
                  <a:solidFill>
                    <a:srgbClr val="C00000"/>
                  </a:solidFill>
                  <a:latin typeface="Times New Roman" pitchFamily="18" charset="0"/>
                  <a:cs typeface="Times New Roman" pitchFamily="18" charset="0"/>
                </a:rPr>
                <a:t>yêu</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cầu</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của</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cơ</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quan</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quản</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lý</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cấp</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trên</a:t>
              </a:r>
              <a:r>
                <a:rPr lang="en-US" sz="3800" kern="1200" dirty="0" smtClean="0">
                  <a:solidFill>
                    <a:srgbClr val="C00000"/>
                  </a:solidFill>
                  <a:latin typeface="Times New Roman" pitchFamily="18" charset="0"/>
                  <a:cs typeface="Times New Roman" pitchFamily="18" charset="0"/>
                </a:rPr>
                <a:t>)</a:t>
              </a:r>
              <a:endParaRPr lang="en-US" sz="3800" kern="1200" dirty="0">
                <a:solidFill>
                  <a:srgbClr val="C00000"/>
                </a:solidFill>
                <a:latin typeface="Times New Roman" pitchFamily="18" charset="0"/>
                <a:cs typeface="Times New Roman" pitchFamily="18" charset="0"/>
              </a:endParaRPr>
            </a:p>
          </p:txBody>
        </p:sp>
      </p:grpSp>
      <p:sp>
        <p:nvSpPr>
          <p:cNvPr id="20" name="Straight Connector 8"/>
          <p:cNvSpPr/>
          <p:nvPr/>
        </p:nvSpPr>
        <p:spPr>
          <a:xfrm>
            <a:off x="2389789" y="2127238"/>
            <a:ext cx="838223" cy="3471366"/>
          </a:xfrm>
          <a:custGeom>
            <a:avLst/>
            <a:gdLst/>
            <a:ahLst/>
            <a:cxnLst/>
            <a:rect l="0" t="0" r="0" b="0"/>
            <a:pathLst>
              <a:path>
                <a:moveTo>
                  <a:pt x="0" y="0"/>
                </a:moveTo>
                <a:lnTo>
                  <a:pt x="0" y="3471366"/>
                </a:lnTo>
                <a:lnTo>
                  <a:pt x="838223" y="347136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1" name="Group 20"/>
          <p:cNvGrpSpPr/>
          <p:nvPr/>
        </p:nvGrpSpPr>
        <p:grpSpPr>
          <a:xfrm>
            <a:off x="3228013" y="4730762"/>
            <a:ext cx="7412422" cy="1735683"/>
            <a:chOff x="3126412" y="4341824"/>
            <a:chExt cx="7412422" cy="1735683"/>
          </a:xfrm>
        </p:grpSpPr>
        <p:sp>
          <p:nvSpPr>
            <p:cNvPr id="22" name="Rounded Rectangle 21"/>
            <p:cNvSpPr/>
            <p:nvPr/>
          </p:nvSpPr>
          <p:spPr>
            <a:xfrm>
              <a:off x="3126412" y="4341824"/>
              <a:ext cx="7412422" cy="1735683"/>
            </a:xfrm>
            <a:prstGeom prst="roundRect">
              <a:avLst>
                <a:gd name="adj" fmla="val 10000"/>
              </a:avLst>
            </a:prstGeom>
            <a:solidFill>
              <a:schemeClr val="accent4">
                <a:lumMod val="40000"/>
                <a:lumOff val="6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10"/>
            <p:cNvSpPr/>
            <p:nvPr/>
          </p:nvSpPr>
          <p:spPr>
            <a:xfrm>
              <a:off x="3177248" y="4392660"/>
              <a:ext cx="7310750" cy="1634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kern="1200" dirty="0" smtClean="0">
                  <a:solidFill>
                    <a:srgbClr val="C00000"/>
                  </a:solidFill>
                  <a:latin typeface="Times New Roman" pitchFamily="18" charset="0"/>
                  <a:cs typeface="Times New Roman" pitchFamily="18" charset="0"/>
                </a:rPr>
                <a:t>2. </a:t>
              </a:r>
              <a:r>
                <a:rPr lang="en-US" sz="3800" kern="1200" dirty="0" err="1" smtClean="0">
                  <a:solidFill>
                    <a:srgbClr val="C00000"/>
                  </a:solidFill>
                  <a:latin typeface="Times New Roman" pitchFamily="18" charset="0"/>
                  <a:cs typeface="Times New Roman" pitchFamily="18" charset="0"/>
                </a:rPr>
                <a:t>Chế</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độ</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thực</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hiện</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quy</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đổi</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ra</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tiết</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dạy</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để</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tính</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số</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giờ</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giảng</a:t>
              </a:r>
              <a:r>
                <a:rPr lang="en-US" sz="3800" kern="1200" dirty="0" smtClean="0">
                  <a:solidFill>
                    <a:srgbClr val="C00000"/>
                  </a:solidFill>
                  <a:latin typeface="Times New Roman" pitchFamily="18" charset="0"/>
                  <a:cs typeface="Times New Roman" pitchFamily="18" charset="0"/>
                </a:rPr>
                <a:t> </a:t>
              </a:r>
              <a:r>
                <a:rPr lang="en-US" sz="3800" kern="1200" dirty="0" err="1" smtClean="0">
                  <a:solidFill>
                    <a:srgbClr val="C00000"/>
                  </a:solidFill>
                  <a:latin typeface="Times New Roman" pitchFamily="18" charset="0"/>
                  <a:cs typeface="Times New Roman" pitchFamily="18" charset="0"/>
                </a:rPr>
                <a:t>dạy</a:t>
              </a:r>
              <a:r>
                <a:rPr lang="en-US" sz="3800" kern="1200" dirty="0" smtClean="0">
                  <a:solidFill>
                    <a:srgbClr val="C00000"/>
                  </a:solidFill>
                  <a:latin typeface="Times New Roman" pitchFamily="18" charset="0"/>
                  <a:cs typeface="Times New Roman" pitchFamily="18" charset="0"/>
                </a:rPr>
                <a:t> (TT28;TT15/2017)</a:t>
              </a:r>
              <a:endParaRPr lang="en-US" sz="3800" kern="1200" dirty="0">
                <a:solidFill>
                  <a:srgbClr val="C0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056957641"/>
      </p:ext>
    </p:extLst>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6"/>
          <p:cNvSpPr>
            <a:spLocks noChangeArrowheads="1"/>
          </p:cNvSpPr>
          <p:nvPr/>
        </p:nvSpPr>
        <p:spPr bwMode="auto">
          <a:xfrm>
            <a:off x="692150" y="3001963"/>
            <a:ext cx="2779713" cy="3856037"/>
          </a:xfrm>
          <a:prstGeom prst="roundRect">
            <a:avLst>
              <a:gd name="adj" fmla="val 16667"/>
            </a:avLst>
          </a:prstGeom>
          <a:solidFill>
            <a:srgbClr val="F2DBDB"/>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29" name="Text Box 5"/>
          <p:cNvSpPr txBox="1">
            <a:spLocks noChangeArrowheads="1"/>
          </p:cNvSpPr>
          <p:nvPr/>
        </p:nvSpPr>
        <p:spPr bwMode="auto">
          <a:xfrm>
            <a:off x="1014413" y="3095625"/>
            <a:ext cx="2212975" cy="1136650"/>
          </a:xfrm>
          <a:prstGeom prst="rect">
            <a:avLst/>
          </a:prstGeom>
          <a:solidFill>
            <a:srgbClr val="F2DBDB"/>
          </a:solidFill>
          <a:ln w="9525">
            <a:solidFill>
              <a:srgbClr val="F2DBDB"/>
            </a:solidFill>
            <a:miter lim="800000"/>
            <a:headEnd/>
            <a:tailEnd/>
          </a:ln>
        </p:spPr>
        <p:txBody>
          <a:bodyPr/>
          <a:lstStyle>
            <a:lvl1pPr eaLnBrk="0" hangingPunct="0">
              <a:tabLst>
                <a:tab pos="539750" algn="l"/>
              </a:tabLst>
              <a:defRPr>
                <a:solidFill>
                  <a:schemeClr val="tx1"/>
                </a:solidFill>
                <a:latin typeface="Arial" pitchFamily="34" charset="0"/>
                <a:cs typeface="Arial" pitchFamily="34" charset="0"/>
              </a:defRPr>
            </a:lvl1pPr>
            <a:lvl2pPr marL="742950" indent="-285750" eaLnBrk="0" hangingPunct="0">
              <a:tabLst>
                <a:tab pos="539750" algn="l"/>
              </a:tabLst>
              <a:defRPr>
                <a:solidFill>
                  <a:schemeClr val="tx1"/>
                </a:solidFill>
                <a:latin typeface="Arial" pitchFamily="34" charset="0"/>
                <a:cs typeface="Arial" pitchFamily="34" charset="0"/>
              </a:defRPr>
            </a:lvl2pPr>
            <a:lvl3pPr marL="1143000" indent="-228600" eaLnBrk="0" hangingPunct="0">
              <a:tabLst>
                <a:tab pos="539750" algn="l"/>
              </a:tabLst>
              <a:defRPr>
                <a:solidFill>
                  <a:schemeClr val="tx1"/>
                </a:solidFill>
                <a:latin typeface="Arial" pitchFamily="34" charset="0"/>
                <a:cs typeface="Arial" pitchFamily="34" charset="0"/>
              </a:defRPr>
            </a:lvl3pPr>
            <a:lvl4pPr marL="1600200" indent="-228600" eaLnBrk="0" hangingPunct="0">
              <a:tabLst>
                <a:tab pos="539750" algn="l"/>
              </a:tabLst>
              <a:defRPr>
                <a:solidFill>
                  <a:schemeClr val="tx1"/>
                </a:solidFill>
                <a:latin typeface="Arial" pitchFamily="34" charset="0"/>
                <a:cs typeface="Arial" pitchFamily="34" charset="0"/>
              </a:defRPr>
            </a:lvl4pPr>
            <a:lvl5pPr marL="2057400" indent="-228600" eaLnBrk="0" hangingPunct="0">
              <a:tabLst>
                <a:tab pos="53975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53975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53975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53975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539750" algn="l"/>
              </a:tabLst>
              <a:defRPr>
                <a:solidFill>
                  <a:schemeClr val="tx1"/>
                </a:solidFill>
                <a:latin typeface="Arial" pitchFamily="34" charset="0"/>
                <a:cs typeface="Arial" pitchFamily="34" charset="0"/>
              </a:defRPr>
            </a:lvl9pPr>
          </a:lstStyle>
          <a:p>
            <a:pPr algn="just"/>
            <a:r>
              <a:rPr lang="nb-NO" altLang="en-US" sz="2400" i="1" u="sng" dirty="0">
                <a:solidFill>
                  <a:srgbClr val="000000"/>
                </a:solidFill>
                <a:latin typeface="Times New Roman" panose="02020603050405020304" pitchFamily="18" charset="0"/>
                <a:cs typeface="Times New Roman" panose="02020603050405020304" pitchFamily="18" charset="0"/>
              </a:rPr>
              <a:t>Chưa đạt chuẩn nghề nghiệp</a:t>
            </a:r>
            <a:r>
              <a:rPr lang="nb-NO" altLang="en-US" sz="2400" dirty="0">
                <a:solidFill>
                  <a:srgbClr val="000000"/>
                </a:solidFill>
                <a:latin typeface="Times New Roman" pitchFamily="18" charset="0"/>
                <a:cs typeface="Times New Roman" panose="02020603050405020304" pitchFamily="18" charset="0"/>
              </a:rPr>
              <a:t>: Có tiêu chí được đánh giá chưa đạt (t</a:t>
            </a:r>
            <a:r>
              <a:rPr lang="nb-NO" altLang="en-US" sz="2400" dirty="0">
                <a:latin typeface="Times New Roman" pitchFamily="18" charset="0"/>
                <a:cs typeface="Times New Roman" panose="02020603050405020304" pitchFamily="18" charset="0"/>
              </a:rPr>
              <a:t>iêu chí được đánh giá chưa đạt khi không đáp ứng yêu cầu mức đạt của tiêu chí đó).</a:t>
            </a:r>
          </a:p>
        </p:txBody>
      </p:sp>
      <p:sp>
        <p:nvSpPr>
          <p:cNvPr id="30" name="AutoShape 4"/>
          <p:cNvSpPr>
            <a:spLocks noChangeArrowheads="1"/>
          </p:cNvSpPr>
          <p:nvPr/>
        </p:nvSpPr>
        <p:spPr bwMode="auto">
          <a:xfrm>
            <a:off x="3424915" y="2236114"/>
            <a:ext cx="2316163" cy="3778250"/>
          </a:xfrm>
          <a:prstGeom prst="roundRect">
            <a:avLst>
              <a:gd name="adj" fmla="val 16667"/>
            </a:avLst>
          </a:prstGeom>
          <a:solidFill>
            <a:srgbClr val="F2DBDB"/>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1" name="Text Box 3"/>
          <p:cNvSpPr txBox="1">
            <a:spLocks noChangeArrowheads="1"/>
          </p:cNvSpPr>
          <p:nvPr/>
        </p:nvSpPr>
        <p:spPr bwMode="auto">
          <a:xfrm>
            <a:off x="3594778" y="2394864"/>
            <a:ext cx="1814512" cy="1665288"/>
          </a:xfrm>
          <a:prstGeom prst="rect">
            <a:avLst/>
          </a:prstGeom>
          <a:solidFill>
            <a:srgbClr val="F2DBDB"/>
          </a:solidFill>
          <a:ln w="9525">
            <a:solidFill>
              <a:srgbClr val="F2DBDB"/>
            </a:solidFill>
            <a:miter lim="800000"/>
            <a:headEnd/>
            <a:tailEnd/>
          </a:ln>
        </p:spPr>
        <p:txBody>
          <a:bodyPr/>
          <a:lstStyle>
            <a:lvl1pPr eaLnBrk="0" hangingPunct="0">
              <a:tabLst>
                <a:tab pos="539750" algn="l"/>
              </a:tabLst>
              <a:defRPr>
                <a:solidFill>
                  <a:schemeClr val="tx1"/>
                </a:solidFill>
                <a:latin typeface="Arial" pitchFamily="34" charset="0"/>
                <a:cs typeface="Arial" pitchFamily="34" charset="0"/>
              </a:defRPr>
            </a:lvl1pPr>
            <a:lvl2pPr marL="742950" indent="-285750" eaLnBrk="0" hangingPunct="0">
              <a:tabLst>
                <a:tab pos="539750" algn="l"/>
              </a:tabLst>
              <a:defRPr>
                <a:solidFill>
                  <a:schemeClr val="tx1"/>
                </a:solidFill>
                <a:latin typeface="Arial" pitchFamily="34" charset="0"/>
                <a:cs typeface="Arial" pitchFamily="34" charset="0"/>
              </a:defRPr>
            </a:lvl2pPr>
            <a:lvl3pPr marL="1143000" indent="-228600" eaLnBrk="0" hangingPunct="0">
              <a:tabLst>
                <a:tab pos="539750" algn="l"/>
              </a:tabLst>
              <a:defRPr>
                <a:solidFill>
                  <a:schemeClr val="tx1"/>
                </a:solidFill>
                <a:latin typeface="Arial" pitchFamily="34" charset="0"/>
                <a:cs typeface="Arial" pitchFamily="34" charset="0"/>
              </a:defRPr>
            </a:lvl3pPr>
            <a:lvl4pPr marL="1600200" indent="-228600" eaLnBrk="0" hangingPunct="0">
              <a:tabLst>
                <a:tab pos="539750" algn="l"/>
              </a:tabLst>
              <a:defRPr>
                <a:solidFill>
                  <a:schemeClr val="tx1"/>
                </a:solidFill>
                <a:latin typeface="Arial" pitchFamily="34" charset="0"/>
                <a:cs typeface="Arial" pitchFamily="34" charset="0"/>
              </a:defRPr>
            </a:lvl4pPr>
            <a:lvl5pPr marL="2057400" indent="-228600" eaLnBrk="0" hangingPunct="0">
              <a:tabLst>
                <a:tab pos="53975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53975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53975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53975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539750" algn="l"/>
              </a:tabLst>
              <a:defRPr>
                <a:solidFill>
                  <a:schemeClr val="tx1"/>
                </a:solidFill>
                <a:latin typeface="Arial" pitchFamily="34" charset="0"/>
                <a:cs typeface="Arial" pitchFamily="34" charset="0"/>
              </a:defRPr>
            </a:lvl9pPr>
          </a:lstStyle>
          <a:p>
            <a:pPr algn="just"/>
            <a:r>
              <a:rPr lang="nb-NO" altLang="en-US" sz="2400" i="1" u="sng" dirty="0">
                <a:solidFill>
                  <a:srgbClr val="000000"/>
                </a:solidFill>
                <a:latin typeface="Times New Roman" pitchFamily="18" charset="0"/>
                <a:cs typeface="Times New Roman" panose="02020603050405020304" pitchFamily="18" charset="0"/>
              </a:rPr>
              <a:t>Đạt chuẩn nghề nghiệp</a:t>
            </a:r>
            <a:r>
              <a:rPr lang="nb-NO" altLang="en-US" sz="2400" dirty="0">
                <a:solidFill>
                  <a:srgbClr val="000000"/>
                </a:solidFill>
                <a:latin typeface="Times New Roman"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a:p>
            <a:pPr algn="just"/>
            <a:r>
              <a:rPr lang="nb-NO" altLang="en-US" sz="2400" dirty="0">
                <a:solidFill>
                  <a:srgbClr val="000000"/>
                </a:solidFill>
                <a:latin typeface="Times New Roman" pitchFamily="18" charset="0"/>
                <a:cs typeface="Times New Roman" panose="02020603050405020304" pitchFamily="18" charset="0"/>
              </a:rPr>
              <a:t>Có tất cả các tiêu chí đạt từ mức đạt trở lên</a:t>
            </a:r>
            <a:endParaRPr lang="nb-NO" altLang="en-US" sz="2400" dirty="0">
              <a:latin typeface="Times New Roman" panose="02020603050405020304" pitchFamily="18" charset="0"/>
              <a:cs typeface="Times New Roman" panose="02020603050405020304" pitchFamily="18" charset="0"/>
            </a:endParaRPr>
          </a:p>
        </p:txBody>
      </p:sp>
      <p:sp>
        <p:nvSpPr>
          <p:cNvPr id="32" name="AutoShape 2"/>
          <p:cNvSpPr>
            <a:spLocks noChangeArrowheads="1"/>
          </p:cNvSpPr>
          <p:nvPr/>
        </p:nvSpPr>
        <p:spPr bwMode="auto">
          <a:xfrm>
            <a:off x="5755586" y="1231900"/>
            <a:ext cx="2974975" cy="4610100"/>
          </a:xfrm>
          <a:prstGeom prst="roundRect">
            <a:avLst>
              <a:gd name="adj" fmla="val 16667"/>
            </a:avLst>
          </a:prstGeom>
          <a:solidFill>
            <a:srgbClr val="F2DBDB"/>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3" name="Text Box 1"/>
          <p:cNvSpPr txBox="1">
            <a:spLocks noChangeArrowheads="1"/>
          </p:cNvSpPr>
          <p:nvPr/>
        </p:nvSpPr>
        <p:spPr bwMode="auto">
          <a:xfrm>
            <a:off x="5950848" y="1401763"/>
            <a:ext cx="2597150" cy="1804987"/>
          </a:xfrm>
          <a:prstGeom prst="rect">
            <a:avLst/>
          </a:prstGeom>
          <a:solidFill>
            <a:srgbClr val="F2DBDB"/>
          </a:solidFill>
          <a:ln w="9525">
            <a:solidFill>
              <a:srgbClr val="F2DBDB"/>
            </a:solidFill>
            <a:miter lim="800000"/>
            <a:headEnd/>
            <a:tailEnd/>
          </a:ln>
        </p:spPr>
        <p:txBody>
          <a:bodyPr/>
          <a:lstStyle>
            <a:lvl1pPr eaLnBrk="0" hangingPunct="0">
              <a:tabLst>
                <a:tab pos="539750" algn="l"/>
              </a:tabLst>
              <a:defRPr>
                <a:solidFill>
                  <a:schemeClr val="tx1"/>
                </a:solidFill>
                <a:latin typeface="Arial" pitchFamily="34" charset="0"/>
                <a:cs typeface="Arial" pitchFamily="34" charset="0"/>
              </a:defRPr>
            </a:lvl1pPr>
            <a:lvl2pPr marL="742950" indent="-285750" eaLnBrk="0" hangingPunct="0">
              <a:tabLst>
                <a:tab pos="539750" algn="l"/>
              </a:tabLst>
              <a:defRPr>
                <a:solidFill>
                  <a:schemeClr val="tx1"/>
                </a:solidFill>
                <a:latin typeface="Arial" pitchFamily="34" charset="0"/>
                <a:cs typeface="Arial" pitchFamily="34" charset="0"/>
              </a:defRPr>
            </a:lvl2pPr>
            <a:lvl3pPr marL="1143000" indent="-228600" eaLnBrk="0" hangingPunct="0">
              <a:tabLst>
                <a:tab pos="539750" algn="l"/>
              </a:tabLst>
              <a:defRPr>
                <a:solidFill>
                  <a:schemeClr val="tx1"/>
                </a:solidFill>
                <a:latin typeface="Arial" pitchFamily="34" charset="0"/>
                <a:cs typeface="Arial" pitchFamily="34" charset="0"/>
              </a:defRPr>
            </a:lvl3pPr>
            <a:lvl4pPr marL="1600200" indent="-228600" eaLnBrk="0" hangingPunct="0">
              <a:tabLst>
                <a:tab pos="539750" algn="l"/>
              </a:tabLst>
              <a:defRPr>
                <a:solidFill>
                  <a:schemeClr val="tx1"/>
                </a:solidFill>
                <a:latin typeface="Arial" pitchFamily="34" charset="0"/>
                <a:cs typeface="Arial" pitchFamily="34" charset="0"/>
              </a:defRPr>
            </a:lvl4pPr>
            <a:lvl5pPr marL="2057400" indent="-228600" eaLnBrk="0" hangingPunct="0">
              <a:tabLst>
                <a:tab pos="53975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53975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53975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53975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539750" algn="l"/>
              </a:tabLst>
              <a:defRPr>
                <a:solidFill>
                  <a:schemeClr val="tx1"/>
                </a:solidFill>
                <a:latin typeface="Arial" pitchFamily="34" charset="0"/>
                <a:cs typeface="Arial" pitchFamily="34" charset="0"/>
              </a:defRPr>
            </a:lvl9pPr>
          </a:lstStyle>
          <a:p>
            <a:pPr algn="just"/>
            <a:r>
              <a:rPr lang="nb-NO" altLang="en-US" sz="2400" i="1" u="sng" dirty="0">
                <a:solidFill>
                  <a:srgbClr val="000000"/>
                </a:solidFill>
                <a:latin typeface="Times New Roman" panose="02020603050405020304" pitchFamily="18" charset="0"/>
                <a:cs typeface="Times New Roman" panose="02020603050405020304" pitchFamily="18" charset="0"/>
              </a:rPr>
              <a:t>Đạt chuẩn nghề nghiệp ở mức khá</a:t>
            </a:r>
            <a:r>
              <a:rPr lang="nb-NO" altLang="en-US" sz="2400" dirty="0">
                <a:solidFill>
                  <a:srgbClr val="000000"/>
                </a:solidFill>
                <a:latin typeface="Times New Roman" pitchFamily="18" charset="0"/>
                <a:cs typeface="Times New Roman" panose="02020603050405020304" pitchFamily="18" charset="0"/>
              </a:rPr>
              <a:t>: Có tất cả các tiêu chí đạt từ mức đạt trở lên, tối thiểu 2/3 tiêu chí đạt từ mức khá trở lên, trong đó các tiêu chí tại Điều 5 Quy định chuẩn NNGVCSGDPT đạt mức khá trở lên</a:t>
            </a:r>
            <a:endParaRPr lang="nb-NO" altLang="en-US" sz="2400" dirty="0">
              <a:latin typeface="Times New Roman" panose="02020603050405020304" pitchFamily="18" charset="0"/>
              <a:cs typeface="Times New Roman" panose="02020603050405020304" pitchFamily="18" charset="0"/>
            </a:endParaRPr>
          </a:p>
        </p:txBody>
      </p:sp>
      <p:sp>
        <p:nvSpPr>
          <p:cNvPr id="34" name="AutoShape 7"/>
          <p:cNvSpPr>
            <a:spLocks noChangeArrowheads="1"/>
          </p:cNvSpPr>
          <p:nvPr/>
        </p:nvSpPr>
        <p:spPr bwMode="auto">
          <a:xfrm>
            <a:off x="8751194" y="195263"/>
            <a:ext cx="3133725" cy="4278312"/>
          </a:xfrm>
          <a:prstGeom prst="roundRect">
            <a:avLst>
              <a:gd name="adj" fmla="val 16667"/>
            </a:avLst>
          </a:prstGeom>
          <a:solidFill>
            <a:srgbClr val="F2DBDB"/>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5" name="Text Box 8"/>
          <p:cNvSpPr txBox="1">
            <a:spLocks noChangeArrowheads="1"/>
          </p:cNvSpPr>
          <p:nvPr/>
        </p:nvSpPr>
        <p:spPr bwMode="auto">
          <a:xfrm>
            <a:off x="8881371" y="341313"/>
            <a:ext cx="2633663" cy="1547812"/>
          </a:xfrm>
          <a:prstGeom prst="rect">
            <a:avLst/>
          </a:prstGeom>
          <a:solidFill>
            <a:srgbClr val="F2DBDB"/>
          </a:solidFill>
          <a:ln w="9525">
            <a:solidFill>
              <a:srgbClr val="F2DBDB"/>
            </a:solidFill>
            <a:miter lim="800000"/>
            <a:headEnd/>
            <a:tailEnd/>
          </a:ln>
        </p:spPr>
        <p:txBody>
          <a:bodyPr/>
          <a:lstStyle>
            <a:lvl1pPr eaLnBrk="0" hangingPunct="0">
              <a:tabLst>
                <a:tab pos="539750" algn="l"/>
              </a:tabLst>
              <a:defRPr>
                <a:solidFill>
                  <a:schemeClr val="tx1"/>
                </a:solidFill>
                <a:latin typeface="Arial" pitchFamily="34" charset="0"/>
                <a:cs typeface="Arial" pitchFamily="34" charset="0"/>
              </a:defRPr>
            </a:lvl1pPr>
            <a:lvl2pPr marL="742950" indent="-285750" eaLnBrk="0" hangingPunct="0">
              <a:tabLst>
                <a:tab pos="539750" algn="l"/>
              </a:tabLst>
              <a:defRPr>
                <a:solidFill>
                  <a:schemeClr val="tx1"/>
                </a:solidFill>
                <a:latin typeface="Arial" pitchFamily="34" charset="0"/>
                <a:cs typeface="Arial" pitchFamily="34" charset="0"/>
              </a:defRPr>
            </a:lvl2pPr>
            <a:lvl3pPr marL="1143000" indent="-228600" eaLnBrk="0" hangingPunct="0">
              <a:tabLst>
                <a:tab pos="539750" algn="l"/>
              </a:tabLst>
              <a:defRPr>
                <a:solidFill>
                  <a:schemeClr val="tx1"/>
                </a:solidFill>
                <a:latin typeface="Arial" pitchFamily="34" charset="0"/>
                <a:cs typeface="Arial" pitchFamily="34" charset="0"/>
              </a:defRPr>
            </a:lvl3pPr>
            <a:lvl4pPr marL="1600200" indent="-228600" eaLnBrk="0" hangingPunct="0">
              <a:tabLst>
                <a:tab pos="539750" algn="l"/>
              </a:tabLst>
              <a:defRPr>
                <a:solidFill>
                  <a:schemeClr val="tx1"/>
                </a:solidFill>
                <a:latin typeface="Arial" pitchFamily="34" charset="0"/>
                <a:cs typeface="Arial" pitchFamily="34" charset="0"/>
              </a:defRPr>
            </a:lvl4pPr>
            <a:lvl5pPr marL="2057400" indent="-228600" eaLnBrk="0" hangingPunct="0">
              <a:tabLst>
                <a:tab pos="53975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53975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53975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53975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539750" algn="l"/>
              </a:tabLst>
              <a:defRPr>
                <a:solidFill>
                  <a:schemeClr val="tx1"/>
                </a:solidFill>
                <a:latin typeface="Arial" pitchFamily="34" charset="0"/>
                <a:cs typeface="Arial" pitchFamily="34" charset="0"/>
              </a:defRPr>
            </a:lvl9pPr>
          </a:lstStyle>
          <a:p>
            <a:pPr algn="just"/>
            <a:r>
              <a:rPr lang="nb-NO" altLang="en-US" sz="2400" i="1" u="sng" dirty="0">
                <a:solidFill>
                  <a:srgbClr val="000000"/>
                </a:solidFill>
                <a:latin typeface="Times New Roman" panose="02020603050405020304" pitchFamily="18" charset="0"/>
                <a:cs typeface="Times New Roman" panose="02020603050405020304" pitchFamily="18" charset="0"/>
              </a:rPr>
              <a:t>Đạt chuẩn nghề nghiệp ở mức tốt</a:t>
            </a:r>
            <a:r>
              <a:rPr lang="nb-NO" altLang="en-US" sz="2400" dirty="0">
                <a:solidFill>
                  <a:srgbClr val="000000"/>
                </a:solidFill>
                <a:latin typeface="Times New Roman" pitchFamily="18" charset="0"/>
                <a:cs typeface="Times New Roman" panose="02020603050405020304" pitchFamily="18" charset="0"/>
              </a:rPr>
              <a:t>: Có tất cả các tiêu chí đạt từ mức khá trở lên, tối thiểu 2/3 tiêu chí đạt từ mức tốt trở lên, trong đó các tiêu chí tại Điều 5 Quy định chuẩn NNGVCSGDPT đạt mức tốt.</a:t>
            </a:r>
            <a:endParaRPr lang="nb-NO" altLang="en-US" sz="2400" dirty="0">
              <a:latin typeface="Times New Roman" panose="02020603050405020304" pitchFamily="18" charset="0"/>
              <a:cs typeface="Times New Roman" panose="02020603050405020304" pitchFamily="18" charset="0"/>
            </a:endParaRPr>
          </a:p>
        </p:txBody>
      </p:sp>
      <p:sp>
        <p:nvSpPr>
          <p:cNvPr id="36" name="Rectangle 9"/>
          <p:cNvSpPr>
            <a:spLocks noChangeArrowheads="1"/>
          </p:cNvSpPr>
          <p:nvPr/>
        </p:nvSpPr>
        <p:spPr bwMode="auto">
          <a:xfrm>
            <a:off x="0" y="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7" name="Rectangle 10"/>
          <p:cNvSpPr>
            <a:spLocks noChangeArrowheads="1"/>
          </p:cNvSpPr>
          <p:nvPr/>
        </p:nvSpPr>
        <p:spPr bwMode="auto">
          <a:xfrm>
            <a:off x="764719" y="89103"/>
            <a:ext cx="76231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603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endParaRPr lang="nb-NO" altLang="en-US" sz="3000" dirty="0">
              <a:solidFill>
                <a:srgbClr val="000000"/>
              </a:solidFill>
            </a:endParaRPr>
          </a:p>
          <a:p>
            <a:r>
              <a:rPr lang="nb-NO" altLang="en-US" sz="3000" dirty="0">
                <a:solidFill>
                  <a:srgbClr val="C00000"/>
                </a:solidFill>
                <a:latin typeface="Times New Roman" panose="02020603050405020304" pitchFamily="18" charset="0"/>
                <a:cs typeface="Times New Roman" panose="02020603050405020304" pitchFamily="18" charset="0"/>
              </a:rPr>
              <a:t>Yêu cầu, điều kiện để đạt chuẩn nghề nghiệp</a:t>
            </a:r>
            <a:endParaRPr lang="en-US" altLang="en-US" sz="3000" dirty="0">
              <a:solidFill>
                <a:srgbClr val="C00000"/>
              </a:solidFill>
              <a:latin typeface="Times New Roman" panose="02020603050405020304" pitchFamily="18" charset="0"/>
              <a:cs typeface="Times New Roman" panose="02020603050405020304" pitchFamily="18" charset="0"/>
            </a:endParaRPr>
          </a:p>
          <a:p>
            <a:endParaRPr lang="en-US" altLang="en-US" sz="3000" dirty="0">
              <a:solidFill>
                <a:srgbClr val="C00000"/>
              </a:solidFill>
            </a:endParaRPr>
          </a:p>
        </p:txBody>
      </p:sp>
    </p:spTree>
    <p:extLst>
      <p:ext uri="{BB962C8B-B14F-4D97-AF65-F5344CB8AC3E}">
        <p14:creationId xmlns:p14="http://schemas.microsoft.com/office/powerpoint/2010/main" val="908020468"/>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2345" y="192269"/>
            <a:ext cx="11500645" cy="894659"/>
          </a:xfrm>
        </p:spPr>
        <p:txBody>
          <a:bodyPr>
            <a:noAutofit/>
          </a:bodyPr>
          <a:lstStyle/>
          <a:p>
            <a:pPr algn="ctr"/>
            <a:r>
              <a:rPr lang="en-US" sz="2800" b="1" dirty="0">
                <a:solidFill>
                  <a:srgbClr val="C00000"/>
                </a:solidFill>
                <a:latin typeface="Times New Roman" pitchFamily="18" charset="0"/>
                <a:ea typeface="Tahoma" pitchFamily="34" charset="0"/>
                <a:cs typeface="Times New Roman" pitchFamily="18" charset="0"/>
              </a:rPr>
              <a:t>CHUẨN NGHỀ NGHIỆP GIÁO VIÊN CƠ SỞ </a:t>
            </a:r>
            <a:r>
              <a:rPr lang="en-US" sz="2800" b="1" dirty="0" smtClean="0">
                <a:solidFill>
                  <a:srgbClr val="C00000"/>
                </a:solidFill>
                <a:latin typeface="Times New Roman" pitchFamily="18" charset="0"/>
                <a:ea typeface="Tahoma" pitchFamily="34" charset="0"/>
                <a:cs typeface="Times New Roman" pitchFamily="18" charset="0"/>
              </a:rPr>
              <a:t>GIÁO </a:t>
            </a:r>
            <a:r>
              <a:rPr lang="en-US" sz="2800" b="1" dirty="0">
                <a:solidFill>
                  <a:srgbClr val="C00000"/>
                </a:solidFill>
                <a:latin typeface="Times New Roman" pitchFamily="18" charset="0"/>
                <a:ea typeface="Tahoma" pitchFamily="34" charset="0"/>
                <a:cs typeface="Times New Roman" pitchFamily="18" charset="0"/>
              </a:rPr>
              <a:t>DỤC PHỔ THÔNG</a:t>
            </a:r>
          </a:p>
        </p:txBody>
      </p:sp>
      <p:sp>
        <p:nvSpPr>
          <p:cNvPr id="3" name="자유형 25">
            <a:extLst>
              <a:ext uri="{FF2B5EF4-FFF2-40B4-BE49-F238E27FC236}">
                <a16:creationId xmlns:a16="http://schemas.microsoft.com/office/drawing/2014/main" xmlns="" id="{C0C75718-96E9-4348-9F5B-A309B32696E2}"/>
              </a:ext>
            </a:extLst>
          </p:cNvPr>
          <p:cNvSpPr/>
          <p:nvPr/>
        </p:nvSpPr>
        <p:spPr>
          <a:xfrm flipV="1">
            <a:off x="1219160" y="1723819"/>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lIns="91434" tIns="45718" rIns="91434" bIns="45718" rtlCol="0" anchor="ctr"/>
          <a:lstStyle/>
          <a:p>
            <a:pPr algn="ctr"/>
            <a:endParaRPr lang="ko-KR" altLang="en-US">
              <a:latin typeface="Times New Roman" pitchFamily="18" charset="0"/>
              <a:cs typeface="Times New Roman" pitchFamily="18" charset="0"/>
            </a:endParaRPr>
          </a:p>
        </p:txBody>
      </p:sp>
      <p:sp>
        <p:nvSpPr>
          <p:cNvPr id="4" name="자유형 27">
            <a:extLst>
              <a:ext uri="{FF2B5EF4-FFF2-40B4-BE49-F238E27FC236}">
                <a16:creationId xmlns:a16="http://schemas.microsoft.com/office/drawing/2014/main" xmlns="" id="{E0A5E43C-C64A-4063-8FAA-CEF767C9B142}"/>
              </a:ext>
            </a:extLst>
          </p:cNvPr>
          <p:cNvSpPr/>
          <p:nvPr/>
        </p:nvSpPr>
        <p:spPr>
          <a:xfrm flipV="1">
            <a:off x="1219160" y="2610798"/>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lIns="91434" tIns="45718" rIns="91434" bIns="45718" rtlCol="0" anchor="ctr"/>
          <a:lstStyle/>
          <a:p>
            <a:pPr algn="ctr"/>
            <a:endParaRPr lang="ko-KR" altLang="en-US">
              <a:latin typeface="Times New Roman" pitchFamily="18" charset="0"/>
              <a:cs typeface="Times New Roman" pitchFamily="18" charset="0"/>
            </a:endParaRPr>
          </a:p>
        </p:txBody>
      </p:sp>
      <p:sp>
        <p:nvSpPr>
          <p:cNvPr id="5" name="자유형 29">
            <a:extLst>
              <a:ext uri="{FF2B5EF4-FFF2-40B4-BE49-F238E27FC236}">
                <a16:creationId xmlns:a16="http://schemas.microsoft.com/office/drawing/2014/main" xmlns="" id="{D9091327-E7CF-4F86-8B33-6CB54B956B65}"/>
              </a:ext>
            </a:extLst>
          </p:cNvPr>
          <p:cNvSpPr/>
          <p:nvPr/>
        </p:nvSpPr>
        <p:spPr>
          <a:xfrm flipV="1">
            <a:off x="1219160" y="3466876"/>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lIns="91434" tIns="45718" rIns="91434" bIns="45718" rtlCol="0" anchor="ctr"/>
          <a:lstStyle/>
          <a:p>
            <a:pPr algn="ctr"/>
            <a:endParaRPr lang="ko-KR" altLang="en-US">
              <a:latin typeface="Times New Roman" pitchFamily="18" charset="0"/>
              <a:cs typeface="Times New Roman" pitchFamily="18" charset="0"/>
            </a:endParaRPr>
          </a:p>
        </p:txBody>
      </p:sp>
      <p:sp>
        <p:nvSpPr>
          <p:cNvPr id="6" name="자유형 30">
            <a:extLst>
              <a:ext uri="{FF2B5EF4-FFF2-40B4-BE49-F238E27FC236}">
                <a16:creationId xmlns:a16="http://schemas.microsoft.com/office/drawing/2014/main" xmlns="" id="{6D3AE8B5-3644-489E-A99B-7646FA89ADA4}"/>
              </a:ext>
            </a:extLst>
          </p:cNvPr>
          <p:cNvSpPr/>
          <p:nvPr/>
        </p:nvSpPr>
        <p:spPr>
          <a:xfrm flipV="1">
            <a:off x="1219160" y="4795223"/>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lIns="91434" tIns="45718" rIns="91434" bIns="45718" rtlCol="0" anchor="ctr"/>
          <a:lstStyle/>
          <a:p>
            <a:pPr algn="ctr"/>
            <a:endParaRPr lang="ko-KR" altLang="en-US">
              <a:latin typeface="Times New Roman" pitchFamily="18" charset="0"/>
              <a:cs typeface="Times New Roman" pitchFamily="18" charset="0"/>
            </a:endParaRPr>
          </a:p>
        </p:txBody>
      </p:sp>
      <p:sp>
        <p:nvSpPr>
          <p:cNvPr id="7" name="Oval 10">
            <a:extLst>
              <a:ext uri="{FF2B5EF4-FFF2-40B4-BE49-F238E27FC236}">
                <a16:creationId xmlns:a16="http://schemas.microsoft.com/office/drawing/2014/main" xmlns="" id="{041B70EF-90D3-4F45-B2F5-EBBCA42A0A8F}"/>
              </a:ext>
            </a:extLst>
          </p:cNvPr>
          <p:cNvSpPr/>
          <p:nvPr/>
        </p:nvSpPr>
        <p:spPr>
          <a:xfrm>
            <a:off x="404715" y="1990818"/>
            <a:ext cx="573285" cy="573285"/>
          </a:xfrm>
          <a:prstGeom prst="teardrop">
            <a:avLst/>
          </a:prstGeom>
          <a:solidFill>
            <a:schemeClr val="accent3"/>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r>
              <a:rPr lang="en-JM" sz="2400" b="1" dirty="0">
                <a:solidFill>
                  <a:schemeClr val="bg1"/>
                </a:solidFill>
                <a:latin typeface="Times New Roman" pitchFamily="18" charset="0"/>
                <a:ea typeface="Tahoma" pitchFamily="34" charset="0"/>
                <a:cs typeface="Times New Roman" pitchFamily="18" charset="0"/>
              </a:rPr>
              <a:t>2</a:t>
            </a:r>
          </a:p>
        </p:txBody>
      </p:sp>
      <p:sp>
        <p:nvSpPr>
          <p:cNvPr id="8" name="Oval 10">
            <a:extLst>
              <a:ext uri="{FF2B5EF4-FFF2-40B4-BE49-F238E27FC236}">
                <a16:creationId xmlns:a16="http://schemas.microsoft.com/office/drawing/2014/main" xmlns="" id="{55D5C5F5-DAB7-4037-A834-948818EBD8BD}"/>
              </a:ext>
            </a:extLst>
          </p:cNvPr>
          <p:cNvSpPr/>
          <p:nvPr/>
        </p:nvSpPr>
        <p:spPr>
          <a:xfrm>
            <a:off x="335703" y="2918742"/>
            <a:ext cx="573285" cy="573285"/>
          </a:xfrm>
          <a:prstGeom prst="teardrop">
            <a:avLst/>
          </a:prstGeom>
          <a:solidFill>
            <a:schemeClr val="accent2"/>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r>
              <a:rPr lang="en-JM" sz="2400" b="1" dirty="0">
                <a:solidFill>
                  <a:schemeClr val="bg1"/>
                </a:solidFill>
                <a:latin typeface="Times New Roman" pitchFamily="18" charset="0"/>
                <a:ea typeface="Tahoma" pitchFamily="34" charset="0"/>
                <a:cs typeface="Times New Roman" pitchFamily="18" charset="0"/>
              </a:rPr>
              <a:t>3</a:t>
            </a:r>
          </a:p>
        </p:txBody>
      </p:sp>
      <p:sp>
        <p:nvSpPr>
          <p:cNvPr id="9" name="Oval 10">
            <a:extLst>
              <a:ext uri="{FF2B5EF4-FFF2-40B4-BE49-F238E27FC236}">
                <a16:creationId xmlns:a16="http://schemas.microsoft.com/office/drawing/2014/main" xmlns="" id="{C3F748EF-66E5-4FE2-AB0E-55CCBE166F78}"/>
              </a:ext>
            </a:extLst>
          </p:cNvPr>
          <p:cNvSpPr/>
          <p:nvPr/>
        </p:nvSpPr>
        <p:spPr>
          <a:xfrm>
            <a:off x="387462" y="3812162"/>
            <a:ext cx="573285" cy="573285"/>
          </a:xfrm>
          <a:prstGeom prst="teardrop">
            <a:avLst/>
          </a:prstGeom>
          <a:solidFill>
            <a:schemeClr val="accent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r>
              <a:rPr lang="en-JM" sz="2400" b="1" dirty="0">
                <a:solidFill>
                  <a:schemeClr val="bg1"/>
                </a:solidFill>
                <a:latin typeface="Times New Roman" pitchFamily="18" charset="0"/>
                <a:ea typeface="Tahoma" pitchFamily="34" charset="0"/>
                <a:cs typeface="Times New Roman" pitchFamily="18" charset="0"/>
              </a:rPr>
              <a:t>4</a:t>
            </a:r>
          </a:p>
        </p:txBody>
      </p:sp>
      <p:sp>
        <p:nvSpPr>
          <p:cNvPr id="10" name="Oval 10">
            <a:extLst>
              <a:ext uri="{FF2B5EF4-FFF2-40B4-BE49-F238E27FC236}">
                <a16:creationId xmlns:a16="http://schemas.microsoft.com/office/drawing/2014/main" xmlns="" id="{4B90F3C1-382C-405D-B6C5-C9B70C937550}"/>
              </a:ext>
            </a:extLst>
          </p:cNvPr>
          <p:cNvSpPr/>
          <p:nvPr/>
        </p:nvSpPr>
        <p:spPr>
          <a:xfrm>
            <a:off x="439221" y="5067890"/>
            <a:ext cx="573285" cy="573285"/>
          </a:xfrm>
          <a:prstGeom prst="teardrop">
            <a:avLst/>
          </a:prstGeom>
          <a:solidFill>
            <a:schemeClr val="accent6"/>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r>
              <a:rPr lang="en-JM" sz="2400" b="1" dirty="0">
                <a:solidFill>
                  <a:schemeClr val="bg1"/>
                </a:solidFill>
                <a:latin typeface="Times New Roman" pitchFamily="18" charset="0"/>
                <a:ea typeface="Tahoma" pitchFamily="34" charset="0"/>
                <a:cs typeface="Times New Roman" pitchFamily="18" charset="0"/>
              </a:rPr>
              <a:t>5</a:t>
            </a:r>
          </a:p>
        </p:txBody>
      </p:sp>
      <p:sp>
        <p:nvSpPr>
          <p:cNvPr id="11" name="Oval 10">
            <a:extLst>
              <a:ext uri="{FF2B5EF4-FFF2-40B4-BE49-F238E27FC236}">
                <a16:creationId xmlns:a16="http://schemas.microsoft.com/office/drawing/2014/main" xmlns="" id="{007A55A5-2342-41A1-BC82-C5F2F5F61ABC}"/>
              </a:ext>
            </a:extLst>
          </p:cNvPr>
          <p:cNvSpPr/>
          <p:nvPr/>
        </p:nvSpPr>
        <p:spPr>
          <a:xfrm>
            <a:off x="362393" y="1131909"/>
            <a:ext cx="573285" cy="573285"/>
          </a:xfrm>
          <a:prstGeom prst="teardrop">
            <a:avLst/>
          </a:prstGeom>
          <a:solidFill>
            <a:schemeClr val="accent4"/>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r>
              <a:rPr lang="en-JM" sz="2400" b="1" dirty="0">
                <a:solidFill>
                  <a:schemeClr val="bg1"/>
                </a:solidFill>
                <a:latin typeface="Times New Roman" pitchFamily="18" charset="0"/>
                <a:ea typeface="Tahoma" pitchFamily="34" charset="0"/>
                <a:cs typeface="Times New Roman" pitchFamily="18" charset="0"/>
              </a:rPr>
              <a:t>1</a:t>
            </a:r>
          </a:p>
        </p:txBody>
      </p:sp>
      <p:sp>
        <p:nvSpPr>
          <p:cNvPr id="12" name="TextBox 11">
            <a:extLst>
              <a:ext uri="{FF2B5EF4-FFF2-40B4-BE49-F238E27FC236}">
                <a16:creationId xmlns:a16="http://schemas.microsoft.com/office/drawing/2014/main" xmlns="" id="{946BEF75-9616-4E2F-8DA1-4963D0D3C4A8}"/>
              </a:ext>
            </a:extLst>
          </p:cNvPr>
          <p:cNvSpPr txBox="1"/>
          <p:nvPr/>
        </p:nvSpPr>
        <p:spPr>
          <a:xfrm>
            <a:off x="1219161" y="4843278"/>
            <a:ext cx="10972839" cy="1938988"/>
          </a:xfrm>
          <a:prstGeom prst="rect">
            <a:avLst/>
          </a:prstGeom>
          <a:noFill/>
        </p:spPr>
        <p:txBody>
          <a:bodyPr wrap="square" lIns="91434" tIns="45718" rIns="91434" bIns="45718" rtlCol="0">
            <a:spAutoFit/>
          </a:bodyPr>
          <a:lstStyle/>
          <a:p>
            <a:r>
              <a:rPr lang="en-US" sz="4000" b="1" dirty="0" err="1">
                <a:solidFill>
                  <a:schemeClr val="accent1">
                    <a:lumMod val="50000"/>
                  </a:schemeClr>
                </a:solidFill>
                <a:latin typeface="Times New Roman" pitchFamily="18" charset="0"/>
                <a:ea typeface="Tahoma" pitchFamily="34" charset="0"/>
                <a:cs typeface="Times New Roman" pitchFamily="18" charset="0"/>
              </a:rPr>
              <a:t>Tiêu</a:t>
            </a:r>
            <a:r>
              <a:rPr lang="en-US" sz="4000" b="1" dirty="0">
                <a:solidFill>
                  <a:schemeClr val="accent1">
                    <a:lumMod val="50000"/>
                  </a:schemeClr>
                </a:solidFill>
                <a:latin typeface="Times New Roman" pitchFamily="18" charset="0"/>
                <a:ea typeface="Tahoma" pitchFamily="34" charset="0"/>
                <a:cs typeface="Times New Roman" pitchFamily="18" charset="0"/>
              </a:rPr>
              <a:t> </a:t>
            </a:r>
            <a:r>
              <a:rPr lang="en-US" sz="4000" b="1" dirty="0" err="1" smtClean="0">
                <a:solidFill>
                  <a:schemeClr val="accent1">
                    <a:lumMod val="50000"/>
                  </a:schemeClr>
                </a:solidFill>
                <a:latin typeface="Times New Roman" pitchFamily="18" charset="0"/>
                <a:ea typeface="Tahoma" pitchFamily="34" charset="0"/>
                <a:cs typeface="Times New Roman" pitchFamily="18" charset="0"/>
              </a:rPr>
              <a:t>chuẩn</a:t>
            </a:r>
            <a:r>
              <a:rPr lang="en-US" sz="4000" b="1" dirty="0" smtClean="0">
                <a:solidFill>
                  <a:schemeClr val="accent1">
                    <a:lumMod val="50000"/>
                  </a:schemeClr>
                </a:solidFill>
                <a:latin typeface="Times New Roman" pitchFamily="18" charset="0"/>
                <a:ea typeface="Tahoma" pitchFamily="34" charset="0"/>
                <a:cs typeface="Times New Roman" pitchFamily="18" charset="0"/>
              </a:rPr>
              <a:t> </a:t>
            </a:r>
            <a:r>
              <a:rPr lang="en-US" sz="4000" b="1" dirty="0">
                <a:solidFill>
                  <a:schemeClr val="accent1">
                    <a:lumMod val="50000"/>
                  </a:schemeClr>
                </a:solidFill>
                <a:latin typeface="Times New Roman" pitchFamily="18" charset="0"/>
                <a:ea typeface="Tahoma" pitchFamily="34" charset="0"/>
                <a:cs typeface="Times New Roman" pitchFamily="18" charset="0"/>
              </a:rPr>
              <a:t>5:</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Sử</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smtClean="0">
                <a:solidFill>
                  <a:schemeClr val="accent1">
                    <a:lumMod val="50000"/>
                  </a:schemeClr>
                </a:solidFill>
                <a:latin typeface="Times New Roman" pitchFamily="18" charset="0"/>
                <a:ea typeface="Tahoma" pitchFamily="34" charset="0"/>
                <a:cs typeface="Times New Roman" pitchFamily="18" charset="0"/>
              </a:rPr>
              <a:t>dụng</a:t>
            </a:r>
            <a:r>
              <a:rPr lang="en-US" sz="4000" dirty="0" smtClean="0">
                <a:solidFill>
                  <a:schemeClr val="accent1">
                    <a:lumMod val="50000"/>
                  </a:schemeClr>
                </a:solidFill>
                <a:latin typeface="Times New Roman" pitchFamily="18" charset="0"/>
                <a:ea typeface="Tahoma" pitchFamily="34" charset="0"/>
                <a:cs typeface="Times New Roman" pitchFamily="18" charset="0"/>
              </a:rPr>
              <a:t> </a:t>
            </a:r>
            <a:r>
              <a:rPr lang="en-US" sz="4000" dirty="0" err="1" smtClean="0">
                <a:solidFill>
                  <a:schemeClr val="accent1">
                    <a:lumMod val="50000"/>
                  </a:schemeClr>
                </a:solidFill>
                <a:latin typeface="Times New Roman" pitchFamily="18" charset="0"/>
                <a:ea typeface="Tahoma" pitchFamily="34" charset="0"/>
                <a:cs typeface="Times New Roman" pitchFamily="18" charset="0"/>
              </a:rPr>
              <a:t>ngoại</a:t>
            </a:r>
            <a:r>
              <a:rPr lang="en-US" sz="4000" dirty="0" smtClean="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ngữ</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hoặc</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tiếng</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dân</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tộc</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ứng</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dụng</a:t>
            </a:r>
            <a:r>
              <a:rPr lang="en-US" sz="4000" dirty="0">
                <a:solidFill>
                  <a:schemeClr val="accent1">
                    <a:lumMod val="50000"/>
                  </a:schemeClr>
                </a:solidFill>
                <a:latin typeface="Times New Roman" pitchFamily="18" charset="0"/>
                <a:ea typeface="Tahoma" pitchFamily="34" charset="0"/>
                <a:cs typeface="Times New Roman" pitchFamily="18" charset="0"/>
              </a:rPr>
              <a:t> CNTT, </a:t>
            </a:r>
            <a:r>
              <a:rPr lang="en-US" sz="4000" dirty="0" err="1" smtClean="0">
                <a:solidFill>
                  <a:schemeClr val="accent1">
                    <a:lumMod val="50000"/>
                  </a:schemeClr>
                </a:solidFill>
                <a:latin typeface="Times New Roman" pitchFamily="18" charset="0"/>
                <a:ea typeface="Tahoma" pitchFamily="34" charset="0"/>
                <a:cs typeface="Times New Roman" pitchFamily="18" charset="0"/>
              </a:rPr>
              <a:t>khai</a:t>
            </a:r>
            <a:r>
              <a:rPr lang="en-US" sz="4000" dirty="0" smtClean="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thác</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và</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sử</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dụng</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công</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nghệ</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trong</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dạy</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smtClean="0">
                <a:solidFill>
                  <a:schemeClr val="accent1">
                    <a:lumMod val="50000"/>
                  </a:schemeClr>
                </a:solidFill>
                <a:latin typeface="Times New Roman" pitchFamily="18" charset="0"/>
                <a:ea typeface="Tahoma" pitchFamily="34" charset="0"/>
                <a:cs typeface="Times New Roman" pitchFamily="18" charset="0"/>
              </a:rPr>
              <a:t>học</a:t>
            </a:r>
            <a:r>
              <a:rPr lang="en-US" sz="4000" dirty="0" smtClean="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giáo</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dục</a:t>
            </a:r>
            <a:endParaRPr lang="en-US" sz="4000" dirty="0">
              <a:solidFill>
                <a:schemeClr val="accent1">
                  <a:lumMod val="50000"/>
                </a:schemeClr>
              </a:solidFill>
              <a:latin typeface="Times New Roman" pitchFamily="18" charset="0"/>
              <a:ea typeface="Tahoma" pitchFamily="34" charset="0"/>
              <a:cs typeface="Times New Roman" pitchFamily="18" charset="0"/>
            </a:endParaRPr>
          </a:p>
        </p:txBody>
      </p:sp>
      <p:sp>
        <p:nvSpPr>
          <p:cNvPr id="13" name="TextBox 12">
            <a:extLst>
              <a:ext uri="{FF2B5EF4-FFF2-40B4-BE49-F238E27FC236}">
                <a16:creationId xmlns:a16="http://schemas.microsoft.com/office/drawing/2014/main" xmlns="" id="{C9480829-BB03-41FB-A2A6-EE807A3B037A}"/>
              </a:ext>
            </a:extLst>
          </p:cNvPr>
          <p:cNvSpPr txBox="1"/>
          <p:nvPr/>
        </p:nvSpPr>
        <p:spPr>
          <a:xfrm>
            <a:off x="1219161" y="3441793"/>
            <a:ext cx="10806062" cy="1323435"/>
          </a:xfrm>
          <a:prstGeom prst="rect">
            <a:avLst/>
          </a:prstGeom>
          <a:noFill/>
        </p:spPr>
        <p:txBody>
          <a:bodyPr wrap="square" lIns="91434" tIns="45718" rIns="91434" bIns="45718" rtlCol="0">
            <a:spAutoFit/>
          </a:bodyPr>
          <a:lstStyle/>
          <a:p>
            <a:r>
              <a:rPr lang="en-US" sz="4000" b="1" dirty="0" err="1">
                <a:solidFill>
                  <a:schemeClr val="accent1">
                    <a:lumMod val="50000"/>
                  </a:schemeClr>
                </a:solidFill>
                <a:latin typeface="Times New Roman" pitchFamily="18" charset="0"/>
                <a:ea typeface="Tahoma" pitchFamily="34" charset="0"/>
                <a:cs typeface="Times New Roman" pitchFamily="18" charset="0"/>
              </a:rPr>
              <a:t>Tiêu</a:t>
            </a:r>
            <a:r>
              <a:rPr lang="en-US" sz="4000" b="1" dirty="0">
                <a:solidFill>
                  <a:schemeClr val="accent1">
                    <a:lumMod val="50000"/>
                  </a:schemeClr>
                </a:solidFill>
                <a:latin typeface="Times New Roman" pitchFamily="18" charset="0"/>
                <a:ea typeface="Tahoma" pitchFamily="34" charset="0"/>
                <a:cs typeface="Times New Roman" pitchFamily="18" charset="0"/>
              </a:rPr>
              <a:t> </a:t>
            </a:r>
            <a:r>
              <a:rPr lang="en-US" sz="4000" b="1" dirty="0" err="1">
                <a:solidFill>
                  <a:schemeClr val="accent1">
                    <a:lumMod val="50000"/>
                  </a:schemeClr>
                </a:solidFill>
                <a:latin typeface="Times New Roman" pitchFamily="18" charset="0"/>
                <a:ea typeface="Tahoma" pitchFamily="34" charset="0"/>
                <a:cs typeface="Times New Roman" pitchFamily="18" charset="0"/>
              </a:rPr>
              <a:t>chuẩn</a:t>
            </a:r>
            <a:r>
              <a:rPr lang="en-US" sz="4000" b="1" dirty="0">
                <a:solidFill>
                  <a:schemeClr val="accent1">
                    <a:lumMod val="50000"/>
                  </a:schemeClr>
                </a:solidFill>
                <a:latin typeface="Times New Roman" pitchFamily="18" charset="0"/>
                <a:ea typeface="Tahoma" pitchFamily="34" charset="0"/>
                <a:cs typeface="Times New Roman" pitchFamily="18" charset="0"/>
              </a:rPr>
              <a:t> 4: </a:t>
            </a:r>
            <a:r>
              <a:rPr lang="en-US" sz="4000" dirty="0" err="1">
                <a:solidFill>
                  <a:schemeClr val="accent1">
                    <a:lumMod val="50000"/>
                  </a:schemeClr>
                </a:solidFill>
                <a:latin typeface="Times New Roman" pitchFamily="18" charset="0"/>
                <a:ea typeface="Tahoma" pitchFamily="34" charset="0"/>
                <a:cs typeface="Times New Roman" pitchFamily="18" charset="0"/>
              </a:rPr>
              <a:t>Phát</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triển</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mối</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quan</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smtClean="0">
                <a:solidFill>
                  <a:schemeClr val="accent1">
                    <a:lumMod val="50000"/>
                  </a:schemeClr>
                </a:solidFill>
                <a:latin typeface="Times New Roman" pitchFamily="18" charset="0"/>
                <a:ea typeface="Tahoma" pitchFamily="34" charset="0"/>
                <a:cs typeface="Times New Roman" pitchFamily="18" charset="0"/>
              </a:rPr>
              <a:t>hệ</a:t>
            </a:r>
            <a:r>
              <a:rPr lang="en-US" sz="4000" dirty="0" smtClean="0">
                <a:solidFill>
                  <a:schemeClr val="accent1">
                    <a:lumMod val="50000"/>
                  </a:schemeClr>
                </a:solidFill>
                <a:latin typeface="Times New Roman" pitchFamily="18" charset="0"/>
                <a:ea typeface="Tahoma" pitchFamily="34" charset="0"/>
                <a:cs typeface="Times New Roman" pitchFamily="18" charset="0"/>
              </a:rPr>
              <a:t> </a:t>
            </a:r>
            <a:r>
              <a:rPr lang="en-US" sz="4000" dirty="0" err="1" smtClean="0">
                <a:solidFill>
                  <a:schemeClr val="accent1">
                    <a:lumMod val="50000"/>
                  </a:schemeClr>
                </a:solidFill>
                <a:latin typeface="Times New Roman" pitchFamily="18" charset="0"/>
                <a:ea typeface="Tahoma" pitchFamily="34" charset="0"/>
                <a:cs typeface="Times New Roman" pitchFamily="18" charset="0"/>
              </a:rPr>
              <a:t>giữa</a:t>
            </a:r>
            <a:r>
              <a:rPr lang="en-US" sz="4000" dirty="0">
                <a:solidFill>
                  <a:schemeClr val="accent1">
                    <a:lumMod val="50000"/>
                  </a:schemeClr>
                </a:solidFill>
                <a:latin typeface="Times New Roman" pitchFamily="18" charset="0"/>
                <a:ea typeface="Tahoma" pitchFamily="34" charset="0"/>
                <a:cs typeface="Times New Roman" pitchFamily="18" charset="0"/>
              </a:rPr>
              <a:t> </a:t>
            </a:r>
            <a:endParaRPr lang="en-US" sz="4000" dirty="0" smtClean="0">
              <a:solidFill>
                <a:schemeClr val="accent1">
                  <a:lumMod val="50000"/>
                </a:schemeClr>
              </a:solidFill>
              <a:latin typeface="Times New Roman" pitchFamily="18" charset="0"/>
              <a:ea typeface="Tahoma" pitchFamily="34" charset="0"/>
              <a:cs typeface="Times New Roman" pitchFamily="18" charset="0"/>
            </a:endParaRPr>
          </a:p>
          <a:p>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smtClean="0">
                <a:solidFill>
                  <a:schemeClr val="accent1">
                    <a:lumMod val="50000"/>
                  </a:schemeClr>
                </a:solidFill>
                <a:latin typeface="Times New Roman" pitchFamily="18" charset="0"/>
                <a:ea typeface="Tahoma" pitchFamily="34" charset="0"/>
                <a:cs typeface="Times New Roman" pitchFamily="18" charset="0"/>
              </a:rPr>
              <a:t>                        </a:t>
            </a:r>
            <a:r>
              <a:rPr lang="en-US" sz="4000" dirty="0" err="1" smtClean="0">
                <a:solidFill>
                  <a:schemeClr val="accent1">
                    <a:lumMod val="50000"/>
                  </a:schemeClr>
                </a:solidFill>
                <a:latin typeface="Times New Roman" pitchFamily="18" charset="0"/>
                <a:ea typeface="Tahoma" pitchFamily="34" charset="0"/>
                <a:cs typeface="Times New Roman" pitchFamily="18" charset="0"/>
              </a:rPr>
              <a:t>nhà</a:t>
            </a:r>
            <a:r>
              <a:rPr lang="en-US" sz="4000" dirty="0" smtClean="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trường</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gia</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đình</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và</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xã</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hội</a:t>
            </a:r>
            <a:endParaRPr lang="en-US" sz="4000" dirty="0">
              <a:solidFill>
                <a:schemeClr val="accent1">
                  <a:lumMod val="50000"/>
                </a:schemeClr>
              </a:solidFill>
              <a:latin typeface="Times New Roman" pitchFamily="18" charset="0"/>
              <a:ea typeface="Tahoma" pitchFamily="34" charset="0"/>
              <a:cs typeface="Times New Roman" pitchFamily="18" charset="0"/>
            </a:endParaRPr>
          </a:p>
        </p:txBody>
      </p:sp>
      <p:sp>
        <p:nvSpPr>
          <p:cNvPr id="14" name="TextBox 13">
            <a:extLst>
              <a:ext uri="{FF2B5EF4-FFF2-40B4-BE49-F238E27FC236}">
                <a16:creationId xmlns:a16="http://schemas.microsoft.com/office/drawing/2014/main" xmlns="" id="{CA2EEDD4-2835-444A-92BE-967E8352F2BB}"/>
              </a:ext>
            </a:extLst>
          </p:cNvPr>
          <p:cNvSpPr txBox="1"/>
          <p:nvPr/>
        </p:nvSpPr>
        <p:spPr>
          <a:xfrm>
            <a:off x="1219161" y="2750264"/>
            <a:ext cx="10806062" cy="707882"/>
          </a:xfrm>
          <a:prstGeom prst="rect">
            <a:avLst/>
          </a:prstGeom>
          <a:noFill/>
        </p:spPr>
        <p:txBody>
          <a:bodyPr wrap="square" lIns="91434" tIns="45718" rIns="91434" bIns="45718" rtlCol="0">
            <a:spAutoFit/>
          </a:bodyPr>
          <a:lstStyle/>
          <a:p>
            <a:r>
              <a:rPr lang="en-US" sz="4000" b="1" dirty="0" err="1">
                <a:solidFill>
                  <a:schemeClr val="accent1">
                    <a:lumMod val="50000"/>
                  </a:schemeClr>
                </a:solidFill>
                <a:latin typeface="Times New Roman" pitchFamily="18" charset="0"/>
                <a:ea typeface="Tahoma" pitchFamily="34" charset="0"/>
                <a:cs typeface="Times New Roman" pitchFamily="18" charset="0"/>
              </a:rPr>
              <a:t>Tiêu</a:t>
            </a:r>
            <a:r>
              <a:rPr lang="en-US" sz="4000" b="1" dirty="0">
                <a:solidFill>
                  <a:schemeClr val="accent1">
                    <a:lumMod val="50000"/>
                  </a:schemeClr>
                </a:solidFill>
                <a:latin typeface="Times New Roman" pitchFamily="18" charset="0"/>
                <a:ea typeface="Tahoma" pitchFamily="34" charset="0"/>
                <a:cs typeface="Times New Roman" pitchFamily="18" charset="0"/>
              </a:rPr>
              <a:t> </a:t>
            </a:r>
            <a:r>
              <a:rPr lang="en-US" sz="4000" b="1" dirty="0" err="1">
                <a:solidFill>
                  <a:schemeClr val="accent1">
                    <a:lumMod val="50000"/>
                  </a:schemeClr>
                </a:solidFill>
                <a:latin typeface="Times New Roman" pitchFamily="18" charset="0"/>
                <a:ea typeface="Tahoma" pitchFamily="34" charset="0"/>
                <a:cs typeface="Times New Roman" pitchFamily="18" charset="0"/>
              </a:rPr>
              <a:t>chuẩn</a:t>
            </a:r>
            <a:r>
              <a:rPr lang="en-US" sz="4000" b="1" dirty="0">
                <a:solidFill>
                  <a:schemeClr val="accent1">
                    <a:lumMod val="50000"/>
                  </a:schemeClr>
                </a:solidFill>
                <a:latin typeface="Times New Roman" pitchFamily="18" charset="0"/>
                <a:ea typeface="Tahoma" pitchFamily="34" charset="0"/>
                <a:cs typeface="Times New Roman" pitchFamily="18" charset="0"/>
              </a:rPr>
              <a:t> 3: </a:t>
            </a:r>
            <a:r>
              <a:rPr lang="en-US" sz="4000" dirty="0" err="1">
                <a:solidFill>
                  <a:schemeClr val="accent1">
                    <a:lumMod val="50000"/>
                  </a:schemeClr>
                </a:solidFill>
                <a:latin typeface="Times New Roman" pitchFamily="18" charset="0"/>
                <a:ea typeface="Tahoma" pitchFamily="34" charset="0"/>
                <a:cs typeface="Times New Roman" pitchFamily="18" charset="0"/>
              </a:rPr>
              <a:t>Xây</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smtClean="0">
                <a:solidFill>
                  <a:schemeClr val="accent1">
                    <a:lumMod val="50000"/>
                  </a:schemeClr>
                </a:solidFill>
                <a:latin typeface="Times New Roman" pitchFamily="18" charset="0"/>
                <a:ea typeface="Tahoma" pitchFamily="34" charset="0"/>
                <a:cs typeface="Times New Roman" pitchFamily="18" charset="0"/>
              </a:rPr>
              <a:t>dựng</a:t>
            </a:r>
            <a:r>
              <a:rPr lang="en-US" sz="4000" dirty="0" smtClean="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môi</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trường</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giáo</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dục</a:t>
            </a:r>
            <a:endParaRPr lang="en-US" sz="4000" dirty="0">
              <a:solidFill>
                <a:schemeClr val="accent1">
                  <a:lumMod val="50000"/>
                </a:schemeClr>
              </a:solidFill>
              <a:latin typeface="Times New Roman" pitchFamily="18" charset="0"/>
              <a:ea typeface="Tahoma" pitchFamily="34" charset="0"/>
              <a:cs typeface="Times New Roman" pitchFamily="18" charset="0"/>
            </a:endParaRPr>
          </a:p>
        </p:txBody>
      </p:sp>
      <p:sp>
        <p:nvSpPr>
          <p:cNvPr id="15" name="TextBox 14">
            <a:extLst>
              <a:ext uri="{FF2B5EF4-FFF2-40B4-BE49-F238E27FC236}">
                <a16:creationId xmlns:a16="http://schemas.microsoft.com/office/drawing/2014/main" xmlns="" id="{4D79EC3A-ED1C-4E11-9CCB-304A48D5F2FD}"/>
              </a:ext>
            </a:extLst>
          </p:cNvPr>
          <p:cNvSpPr txBox="1"/>
          <p:nvPr/>
        </p:nvSpPr>
        <p:spPr>
          <a:xfrm>
            <a:off x="1219161" y="1856846"/>
            <a:ext cx="10806062" cy="707882"/>
          </a:xfrm>
          <a:prstGeom prst="rect">
            <a:avLst/>
          </a:prstGeom>
          <a:noFill/>
        </p:spPr>
        <p:txBody>
          <a:bodyPr wrap="square" lIns="91434" tIns="45718" rIns="91434" bIns="45718" rtlCol="0">
            <a:spAutoFit/>
          </a:bodyPr>
          <a:lstStyle/>
          <a:p>
            <a:r>
              <a:rPr lang="en-US" sz="4000" b="1" dirty="0" err="1">
                <a:solidFill>
                  <a:schemeClr val="accent1">
                    <a:lumMod val="50000"/>
                  </a:schemeClr>
                </a:solidFill>
                <a:latin typeface="Times New Roman" pitchFamily="18" charset="0"/>
                <a:ea typeface="Tahoma" pitchFamily="34" charset="0"/>
                <a:cs typeface="Times New Roman" pitchFamily="18" charset="0"/>
              </a:rPr>
              <a:t>Tiêu</a:t>
            </a:r>
            <a:r>
              <a:rPr lang="en-US" sz="4000" b="1" dirty="0">
                <a:solidFill>
                  <a:schemeClr val="accent1">
                    <a:lumMod val="50000"/>
                  </a:schemeClr>
                </a:solidFill>
                <a:latin typeface="Times New Roman" pitchFamily="18" charset="0"/>
                <a:ea typeface="Tahoma" pitchFamily="34" charset="0"/>
                <a:cs typeface="Times New Roman" pitchFamily="18" charset="0"/>
              </a:rPr>
              <a:t> </a:t>
            </a:r>
            <a:r>
              <a:rPr lang="en-US" sz="4000" b="1" dirty="0" err="1">
                <a:solidFill>
                  <a:schemeClr val="accent1">
                    <a:lumMod val="50000"/>
                  </a:schemeClr>
                </a:solidFill>
                <a:latin typeface="Times New Roman" pitchFamily="18" charset="0"/>
                <a:ea typeface="Tahoma" pitchFamily="34" charset="0"/>
                <a:cs typeface="Times New Roman" pitchFamily="18" charset="0"/>
              </a:rPr>
              <a:t>chuẩn</a:t>
            </a:r>
            <a:r>
              <a:rPr lang="en-US" sz="4000" b="1" dirty="0">
                <a:solidFill>
                  <a:schemeClr val="accent1">
                    <a:lumMod val="50000"/>
                  </a:schemeClr>
                </a:solidFill>
                <a:latin typeface="Times New Roman" pitchFamily="18" charset="0"/>
                <a:ea typeface="Tahoma" pitchFamily="34" charset="0"/>
                <a:cs typeface="Times New Roman" pitchFamily="18" charset="0"/>
              </a:rPr>
              <a:t> 2: </a:t>
            </a:r>
            <a:r>
              <a:rPr lang="en-US" sz="4000" dirty="0" err="1">
                <a:solidFill>
                  <a:schemeClr val="accent1">
                    <a:lumMod val="50000"/>
                  </a:schemeClr>
                </a:solidFill>
                <a:latin typeface="Times New Roman" pitchFamily="18" charset="0"/>
                <a:ea typeface="Tahoma" pitchFamily="34" charset="0"/>
                <a:cs typeface="Times New Roman" pitchFamily="18" charset="0"/>
              </a:rPr>
              <a:t>Phát</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triển</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chuyên</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môn</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smtClean="0">
                <a:solidFill>
                  <a:schemeClr val="accent1">
                    <a:lumMod val="50000"/>
                  </a:schemeClr>
                </a:solidFill>
                <a:latin typeface="Times New Roman" pitchFamily="18" charset="0"/>
                <a:ea typeface="Tahoma" pitchFamily="34" charset="0"/>
                <a:cs typeface="Times New Roman" pitchFamily="18" charset="0"/>
              </a:rPr>
              <a:t>nghiệp</a:t>
            </a:r>
            <a:r>
              <a:rPr lang="en-US" sz="4000" dirty="0" smtClean="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vụ</a:t>
            </a:r>
            <a:endParaRPr lang="en-US" sz="4000" dirty="0">
              <a:solidFill>
                <a:schemeClr val="accent1">
                  <a:lumMod val="50000"/>
                </a:schemeClr>
              </a:solidFill>
              <a:latin typeface="Times New Roman" pitchFamily="18" charset="0"/>
              <a:ea typeface="Tahoma" pitchFamily="34" charset="0"/>
              <a:cs typeface="Times New Roman" pitchFamily="18" charset="0"/>
            </a:endParaRPr>
          </a:p>
        </p:txBody>
      </p:sp>
      <p:sp>
        <p:nvSpPr>
          <p:cNvPr id="16" name="TextBox 15">
            <a:extLst>
              <a:ext uri="{FF2B5EF4-FFF2-40B4-BE49-F238E27FC236}">
                <a16:creationId xmlns:a16="http://schemas.microsoft.com/office/drawing/2014/main" xmlns="" id="{4AC7ABB3-3C99-432F-85BE-6256A2C10147}"/>
              </a:ext>
            </a:extLst>
          </p:cNvPr>
          <p:cNvSpPr txBox="1"/>
          <p:nvPr/>
        </p:nvSpPr>
        <p:spPr>
          <a:xfrm>
            <a:off x="1219161" y="997937"/>
            <a:ext cx="10219472" cy="707882"/>
          </a:xfrm>
          <a:prstGeom prst="rect">
            <a:avLst/>
          </a:prstGeom>
          <a:noFill/>
        </p:spPr>
        <p:txBody>
          <a:bodyPr wrap="square" lIns="91434" tIns="45718" rIns="91434" bIns="45718" rtlCol="0">
            <a:spAutoFit/>
          </a:bodyPr>
          <a:lstStyle/>
          <a:p>
            <a:r>
              <a:rPr lang="en-US" sz="4000" b="1" dirty="0" err="1">
                <a:solidFill>
                  <a:schemeClr val="accent1">
                    <a:lumMod val="50000"/>
                  </a:schemeClr>
                </a:solidFill>
                <a:latin typeface="Times New Roman" pitchFamily="18" charset="0"/>
                <a:ea typeface="Tahoma" pitchFamily="34" charset="0"/>
                <a:cs typeface="Times New Roman" pitchFamily="18" charset="0"/>
              </a:rPr>
              <a:t>Tiêu</a:t>
            </a:r>
            <a:r>
              <a:rPr lang="en-US" sz="4000" b="1" dirty="0">
                <a:solidFill>
                  <a:schemeClr val="accent1">
                    <a:lumMod val="50000"/>
                  </a:schemeClr>
                </a:solidFill>
                <a:latin typeface="Times New Roman" pitchFamily="18" charset="0"/>
                <a:ea typeface="Tahoma" pitchFamily="34" charset="0"/>
                <a:cs typeface="Times New Roman" pitchFamily="18" charset="0"/>
              </a:rPr>
              <a:t> </a:t>
            </a:r>
            <a:r>
              <a:rPr lang="en-US" sz="4000" b="1" dirty="0" err="1">
                <a:solidFill>
                  <a:schemeClr val="accent1">
                    <a:lumMod val="50000"/>
                  </a:schemeClr>
                </a:solidFill>
                <a:latin typeface="Times New Roman" pitchFamily="18" charset="0"/>
                <a:ea typeface="Tahoma" pitchFamily="34" charset="0"/>
                <a:cs typeface="Times New Roman" pitchFamily="18" charset="0"/>
              </a:rPr>
              <a:t>chuẩn</a:t>
            </a:r>
            <a:r>
              <a:rPr lang="en-US" sz="4000" b="1" dirty="0">
                <a:solidFill>
                  <a:schemeClr val="accent1">
                    <a:lumMod val="50000"/>
                  </a:schemeClr>
                </a:solidFill>
                <a:latin typeface="Times New Roman" pitchFamily="18" charset="0"/>
                <a:ea typeface="Tahoma" pitchFamily="34" charset="0"/>
                <a:cs typeface="Times New Roman" pitchFamily="18" charset="0"/>
              </a:rPr>
              <a:t> 1: </a:t>
            </a:r>
            <a:r>
              <a:rPr lang="en-US" sz="4000" dirty="0" err="1">
                <a:solidFill>
                  <a:schemeClr val="accent1">
                    <a:lumMod val="50000"/>
                  </a:schemeClr>
                </a:solidFill>
                <a:latin typeface="Times New Roman" pitchFamily="18" charset="0"/>
                <a:ea typeface="Tahoma" pitchFamily="34" charset="0"/>
                <a:cs typeface="Times New Roman" pitchFamily="18" charset="0"/>
              </a:rPr>
              <a:t>Phẩm</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chất</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nhà</a:t>
            </a:r>
            <a:r>
              <a:rPr lang="en-US" sz="4000" dirty="0">
                <a:solidFill>
                  <a:schemeClr val="accent1">
                    <a:lumMod val="50000"/>
                  </a:schemeClr>
                </a:solidFill>
                <a:latin typeface="Times New Roman" pitchFamily="18" charset="0"/>
                <a:ea typeface="Tahoma" pitchFamily="34" charset="0"/>
                <a:cs typeface="Times New Roman" pitchFamily="18" charset="0"/>
              </a:rPr>
              <a:t> </a:t>
            </a:r>
            <a:r>
              <a:rPr lang="en-US" sz="4000" dirty="0" err="1">
                <a:solidFill>
                  <a:schemeClr val="accent1">
                    <a:lumMod val="50000"/>
                  </a:schemeClr>
                </a:solidFill>
                <a:latin typeface="Times New Roman" pitchFamily="18" charset="0"/>
                <a:ea typeface="Tahoma" pitchFamily="34" charset="0"/>
                <a:cs typeface="Times New Roman" pitchFamily="18" charset="0"/>
              </a:rPr>
              <a:t>giáo</a:t>
            </a:r>
            <a:endParaRPr lang="en-US" sz="4000" dirty="0">
              <a:solidFill>
                <a:schemeClr val="accent1">
                  <a:lumMod val="50000"/>
                </a:schemeClr>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14783693"/>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3707" y="22827"/>
            <a:ext cx="10509715" cy="715951"/>
          </a:xfrm>
        </p:spPr>
        <p:txBody>
          <a:bodyPr/>
          <a:lstStyle/>
          <a:p>
            <a:r>
              <a:rPr lang="en-US" sz="4000" b="1" dirty="0" smtClean="0">
                <a:solidFill>
                  <a:schemeClr val="accent4">
                    <a:lumMod val="50000"/>
                  </a:schemeClr>
                </a:solidFill>
                <a:latin typeface="Times New Roman" pitchFamily="18" charset="0"/>
                <a:cs typeface="Times New Roman" pitchFamily="18" charset="0"/>
              </a:rPr>
              <a:t>TIÊU CHUẨN 1: PHẨM CHẤT NHÀ GIÁO</a:t>
            </a:r>
            <a:endParaRPr lang="en-US" sz="4000" b="1" dirty="0">
              <a:solidFill>
                <a:schemeClr val="accent4">
                  <a:lumMod val="50000"/>
                </a:schemeClr>
              </a:solidFill>
              <a:latin typeface="Times New Roman" pitchFamily="18" charset="0"/>
              <a:cs typeface="Times New Roman" pitchFamily="18" charset="0"/>
            </a:endParaRPr>
          </a:p>
        </p:txBody>
      </p:sp>
      <p:grpSp>
        <p:nvGrpSpPr>
          <p:cNvPr id="27" name="Group 30">
            <a:extLst>
              <a:ext uri="{FF2B5EF4-FFF2-40B4-BE49-F238E27FC236}">
                <a16:creationId xmlns:a16="http://schemas.microsoft.com/office/drawing/2014/main" xmlns="" id="{B3914EB2-B90F-47AE-87C4-00662EF030BD}"/>
              </a:ext>
            </a:extLst>
          </p:cNvPr>
          <p:cNvGrpSpPr/>
          <p:nvPr/>
        </p:nvGrpSpPr>
        <p:grpSpPr>
          <a:xfrm>
            <a:off x="406060" y="2377684"/>
            <a:ext cx="12085808" cy="4357564"/>
            <a:chOff x="-689386" y="2161173"/>
            <a:chExt cx="10729378" cy="3868485"/>
          </a:xfrm>
        </p:grpSpPr>
        <p:grpSp>
          <p:nvGrpSpPr>
            <p:cNvPr id="30" name="Group 12">
              <a:extLst>
                <a:ext uri="{FF2B5EF4-FFF2-40B4-BE49-F238E27FC236}">
                  <a16:creationId xmlns:a16="http://schemas.microsoft.com/office/drawing/2014/main" xmlns="" id="{05E48384-4E8B-4A87-9553-3F9C1ADD9B0B}"/>
                </a:ext>
              </a:extLst>
            </p:cNvPr>
            <p:cNvGrpSpPr/>
            <p:nvPr/>
          </p:nvGrpSpPr>
          <p:grpSpPr>
            <a:xfrm>
              <a:off x="4156587" y="2408856"/>
              <a:ext cx="5599555" cy="3286073"/>
              <a:chOff x="4156587" y="2408856"/>
              <a:chExt cx="5599555" cy="3286073"/>
            </a:xfrm>
          </p:grpSpPr>
          <p:sp>
            <p:nvSpPr>
              <p:cNvPr id="72" name="Rectangle 4">
                <a:extLst>
                  <a:ext uri="{FF2B5EF4-FFF2-40B4-BE49-F238E27FC236}">
                    <a16:creationId xmlns:a16="http://schemas.microsoft.com/office/drawing/2014/main" xmlns="" id="{6B3B65A2-B45D-4C0D-8398-8AE9DBB38CD8}"/>
                  </a:ext>
                </a:extLst>
              </p:cNvPr>
              <p:cNvSpPr/>
              <p:nvPr/>
            </p:nvSpPr>
            <p:spPr>
              <a:xfrm>
                <a:off x="5462245" y="2408856"/>
                <a:ext cx="4293897" cy="15736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75" name="Rectangle 7">
                <a:extLst>
                  <a:ext uri="{FF2B5EF4-FFF2-40B4-BE49-F238E27FC236}">
                    <a16:creationId xmlns:a16="http://schemas.microsoft.com/office/drawing/2014/main" xmlns="" id="{7687C6D5-75A0-4A35-ABFD-25675EB92B88}"/>
                  </a:ext>
                </a:extLst>
              </p:cNvPr>
              <p:cNvSpPr/>
              <p:nvPr/>
            </p:nvSpPr>
            <p:spPr>
              <a:xfrm>
                <a:off x="5507899" y="4032446"/>
                <a:ext cx="4248243" cy="16624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76" name="Freeform 8">
                <a:extLst>
                  <a:ext uri="{FF2B5EF4-FFF2-40B4-BE49-F238E27FC236}">
                    <a16:creationId xmlns:a16="http://schemas.microsoft.com/office/drawing/2014/main" xmlns="" id="{9A1C1D50-93B4-4363-BECA-4B6823A54420}"/>
                  </a:ext>
                </a:extLst>
              </p:cNvPr>
              <p:cNvSpPr/>
              <p:nvPr/>
            </p:nvSpPr>
            <p:spPr>
              <a:xfrm>
                <a:off x="4156587" y="2529511"/>
                <a:ext cx="1304925" cy="1990725"/>
              </a:xfrm>
              <a:custGeom>
                <a:avLst/>
                <a:gdLst>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304925 w 1304925"/>
                  <a:gd name="connsiteY0" fmla="*/ 0 h 1990725"/>
                  <a:gd name="connsiteX1" fmla="*/ 0 w 1304925"/>
                  <a:gd name="connsiteY1" fmla="*/ 1990725 h 1990725"/>
                  <a:gd name="connsiteX2" fmla="*/ 1304925 w 1304925"/>
                  <a:gd name="connsiteY2" fmla="*/ 352425 h 1990725"/>
                  <a:gd name="connsiteX3" fmla="*/ 1304925 w 1304925"/>
                  <a:gd name="connsiteY3" fmla="*/ 0 h 1990725"/>
                  <a:gd name="connsiteX0" fmla="*/ 1304925 w 1304925"/>
                  <a:gd name="connsiteY0" fmla="*/ 0 h 1990725"/>
                  <a:gd name="connsiteX1" fmla="*/ 0 w 1304925"/>
                  <a:gd name="connsiteY1" fmla="*/ 1990725 h 1990725"/>
                  <a:gd name="connsiteX2" fmla="*/ 1304925 w 1304925"/>
                  <a:gd name="connsiteY2" fmla="*/ 358709 h 1990725"/>
                  <a:gd name="connsiteX3" fmla="*/ 1304925 w 1304925"/>
                  <a:gd name="connsiteY3" fmla="*/ 0 h 1990725"/>
                </a:gdLst>
                <a:ahLst/>
                <a:cxnLst>
                  <a:cxn ang="0">
                    <a:pos x="connsiteX0" y="connsiteY0"/>
                  </a:cxn>
                  <a:cxn ang="0">
                    <a:pos x="connsiteX1" y="connsiteY1"/>
                  </a:cxn>
                  <a:cxn ang="0">
                    <a:pos x="connsiteX2" y="connsiteY2"/>
                  </a:cxn>
                  <a:cxn ang="0">
                    <a:pos x="connsiteX3" y="connsiteY3"/>
                  </a:cxn>
                </a:cxnLst>
                <a:rect l="l" t="t" r="r" b="b"/>
                <a:pathLst>
                  <a:path w="1304925" h="1990725">
                    <a:moveTo>
                      <a:pt x="1304925" y="0"/>
                    </a:moveTo>
                    <a:lnTo>
                      <a:pt x="0" y="1990725"/>
                    </a:lnTo>
                    <a:lnTo>
                      <a:pt x="1304925" y="358709"/>
                    </a:lnTo>
                    <a:lnTo>
                      <a:pt x="130492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itchFamily="18" charset="0"/>
                  <a:cs typeface="Times New Roman" pitchFamily="18" charset="0"/>
                </a:endParaRPr>
              </a:p>
            </p:txBody>
          </p:sp>
          <p:sp>
            <p:nvSpPr>
              <p:cNvPr id="79" name="Freeform 11">
                <a:extLst>
                  <a:ext uri="{FF2B5EF4-FFF2-40B4-BE49-F238E27FC236}">
                    <a16:creationId xmlns:a16="http://schemas.microsoft.com/office/drawing/2014/main" xmlns="" id="{782D0C28-C804-4AD2-9D4F-D26678C610CC}"/>
                  </a:ext>
                </a:extLst>
              </p:cNvPr>
              <p:cNvSpPr/>
              <p:nvPr/>
            </p:nvSpPr>
            <p:spPr>
              <a:xfrm rot="3030449">
                <a:off x="4562472" y="4254852"/>
                <a:ext cx="1314551" cy="692180"/>
              </a:xfrm>
              <a:custGeom>
                <a:avLst/>
                <a:gdLst>
                  <a:gd name="connsiteX0" fmla="*/ 1314450 w 1323975"/>
                  <a:gd name="connsiteY0" fmla="*/ 0 h 695325"/>
                  <a:gd name="connsiteX1" fmla="*/ 0 w 1323975"/>
                  <a:gd name="connsiteY1" fmla="*/ 695325 h 695325"/>
                  <a:gd name="connsiteX2" fmla="*/ 1323975 w 1323975"/>
                  <a:gd name="connsiteY2" fmla="*/ 3429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7147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048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5242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61852 h 695325"/>
                  <a:gd name="connsiteX3" fmla="*/ 1314450 w 1323975"/>
                  <a:gd name="connsiteY3" fmla="*/ 0 h 695325"/>
                  <a:gd name="connsiteX0" fmla="*/ 1314450 w 1323975"/>
                  <a:gd name="connsiteY0" fmla="*/ 0 h 689040"/>
                  <a:gd name="connsiteX1" fmla="*/ 0 w 1323975"/>
                  <a:gd name="connsiteY1" fmla="*/ 689040 h 689040"/>
                  <a:gd name="connsiteX2" fmla="*/ 1323975 w 1323975"/>
                  <a:gd name="connsiteY2" fmla="*/ 355567 h 689040"/>
                  <a:gd name="connsiteX3" fmla="*/ 1314450 w 1323975"/>
                  <a:gd name="connsiteY3" fmla="*/ 0 h 689040"/>
                  <a:gd name="connsiteX0" fmla="*/ 1317592 w 1323975"/>
                  <a:gd name="connsiteY0" fmla="*/ 0 h 685898"/>
                  <a:gd name="connsiteX1" fmla="*/ 0 w 1323975"/>
                  <a:gd name="connsiteY1" fmla="*/ 685898 h 685898"/>
                  <a:gd name="connsiteX2" fmla="*/ 1323975 w 1323975"/>
                  <a:gd name="connsiteY2" fmla="*/ 352425 h 685898"/>
                  <a:gd name="connsiteX3" fmla="*/ 1317592 w 1323975"/>
                  <a:gd name="connsiteY3" fmla="*/ 0 h 685898"/>
                  <a:gd name="connsiteX0" fmla="*/ 1317592 w 1330259"/>
                  <a:gd name="connsiteY0" fmla="*/ 0 h 685898"/>
                  <a:gd name="connsiteX1" fmla="*/ 0 w 1330259"/>
                  <a:gd name="connsiteY1" fmla="*/ 685898 h 685898"/>
                  <a:gd name="connsiteX2" fmla="*/ 1330259 w 1330259"/>
                  <a:gd name="connsiteY2" fmla="*/ 346141 h 685898"/>
                  <a:gd name="connsiteX3" fmla="*/ 1317592 w 1330259"/>
                  <a:gd name="connsiteY3" fmla="*/ 0 h 685898"/>
                  <a:gd name="connsiteX0" fmla="*/ 1323877 w 1330259"/>
                  <a:gd name="connsiteY0" fmla="*/ 0 h 695325"/>
                  <a:gd name="connsiteX1" fmla="*/ 0 w 1330259"/>
                  <a:gd name="connsiteY1" fmla="*/ 695325 h 695325"/>
                  <a:gd name="connsiteX2" fmla="*/ 1330259 w 1330259"/>
                  <a:gd name="connsiteY2" fmla="*/ 355568 h 695325"/>
                  <a:gd name="connsiteX3" fmla="*/ 1323877 w 1330259"/>
                  <a:gd name="connsiteY3" fmla="*/ 0 h 695325"/>
                  <a:gd name="connsiteX0" fmla="*/ 1305023 w 1330259"/>
                  <a:gd name="connsiteY0" fmla="*/ 0 h 692182"/>
                  <a:gd name="connsiteX1" fmla="*/ 0 w 1330259"/>
                  <a:gd name="connsiteY1" fmla="*/ 692182 h 692182"/>
                  <a:gd name="connsiteX2" fmla="*/ 1330259 w 1330259"/>
                  <a:gd name="connsiteY2" fmla="*/ 352425 h 692182"/>
                  <a:gd name="connsiteX3" fmla="*/ 1305023 w 1330259"/>
                  <a:gd name="connsiteY3" fmla="*/ 0 h 692182"/>
                  <a:gd name="connsiteX0" fmla="*/ 1305023 w 1305023"/>
                  <a:gd name="connsiteY0" fmla="*/ 0 h 692182"/>
                  <a:gd name="connsiteX1" fmla="*/ 0 w 1305023"/>
                  <a:gd name="connsiteY1" fmla="*/ 692182 h 692182"/>
                  <a:gd name="connsiteX2" fmla="*/ 1301978 w 1305023"/>
                  <a:gd name="connsiteY2" fmla="*/ 355567 h 692182"/>
                  <a:gd name="connsiteX3" fmla="*/ 1305023 w 1305023"/>
                  <a:gd name="connsiteY3" fmla="*/ 0 h 692182"/>
                  <a:gd name="connsiteX0" fmla="*/ 1305023 w 1314547"/>
                  <a:gd name="connsiteY0" fmla="*/ 0 h 692182"/>
                  <a:gd name="connsiteX1" fmla="*/ 0 w 1314547"/>
                  <a:gd name="connsiteY1" fmla="*/ 692182 h 692182"/>
                  <a:gd name="connsiteX2" fmla="*/ 1314547 w 1314547"/>
                  <a:gd name="connsiteY2" fmla="*/ 355567 h 692182"/>
                  <a:gd name="connsiteX3" fmla="*/ 1305023 w 1314547"/>
                  <a:gd name="connsiteY3" fmla="*/ 0 h 692182"/>
                </a:gdLst>
                <a:ahLst/>
                <a:cxnLst>
                  <a:cxn ang="0">
                    <a:pos x="connsiteX0" y="connsiteY0"/>
                  </a:cxn>
                  <a:cxn ang="0">
                    <a:pos x="connsiteX1" y="connsiteY1"/>
                  </a:cxn>
                  <a:cxn ang="0">
                    <a:pos x="connsiteX2" y="connsiteY2"/>
                  </a:cxn>
                  <a:cxn ang="0">
                    <a:pos x="connsiteX3" y="connsiteY3"/>
                  </a:cxn>
                </a:cxnLst>
                <a:rect l="l" t="t" r="r" b="b"/>
                <a:pathLst>
                  <a:path w="1314547" h="692182">
                    <a:moveTo>
                      <a:pt x="1305023" y="0"/>
                    </a:moveTo>
                    <a:lnTo>
                      <a:pt x="0" y="692182"/>
                    </a:lnTo>
                    <a:lnTo>
                      <a:pt x="1314547" y="355567"/>
                    </a:lnTo>
                    <a:lnTo>
                      <a:pt x="130502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grpSp>
        <p:grpSp>
          <p:nvGrpSpPr>
            <p:cNvPr id="31" name="Group 13">
              <a:extLst>
                <a:ext uri="{FF2B5EF4-FFF2-40B4-BE49-F238E27FC236}">
                  <a16:creationId xmlns:a16="http://schemas.microsoft.com/office/drawing/2014/main" xmlns="" id="{712284BF-07D6-47ED-B78C-B9610B80D00F}"/>
                </a:ext>
              </a:extLst>
            </p:cNvPr>
            <p:cNvGrpSpPr/>
            <p:nvPr/>
          </p:nvGrpSpPr>
          <p:grpSpPr>
            <a:xfrm rot="10800000">
              <a:off x="-621675" y="2161173"/>
              <a:ext cx="5193674" cy="3531698"/>
              <a:chOff x="4562476" y="1717578"/>
              <a:chExt cx="5193674" cy="3531698"/>
            </a:xfrm>
            <a:solidFill>
              <a:srgbClr val="F6BF4A"/>
            </a:solidFill>
          </p:grpSpPr>
          <p:sp>
            <p:nvSpPr>
              <p:cNvPr id="44" name="Rectangle 17">
                <a:extLst>
                  <a:ext uri="{FF2B5EF4-FFF2-40B4-BE49-F238E27FC236}">
                    <a16:creationId xmlns:a16="http://schemas.microsoft.com/office/drawing/2014/main" xmlns="" id="{FBE9B382-6629-4963-8F4E-F93252A5BAD1}"/>
                  </a:ext>
                </a:extLst>
              </p:cNvPr>
              <p:cNvSpPr/>
              <p:nvPr/>
            </p:nvSpPr>
            <p:spPr>
              <a:xfrm>
                <a:off x="5736467" y="3172682"/>
                <a:ext cx="4019683" cy="17784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45" name="Freeform 18">
                <a:extLst>
                  <a:ext uri="{FF2B5EF4-FFF2-40B4-BE49-F238E27FC236}">
                    <a16:creationId xmlns:a16="http://schemas.microsoft.com/office/drawing/2014/main" xmlns="" id="{F2E909AC-26E8-4F74-A70C-C1C38D352A59}"/>
                  </a:ext>
                </a:extLst>
              </p:cNvPr>
              <p:cNvSpPr/>
              <p:nvPr/>
            </p:nvSpPr>
            <p:spPr>
              <a:xfrm>
                <a:off x="4562476" y="1717578"/>
                <a:ext cx="1310757" cy="1599292"/>
              </a:xfrm>
              <a:custGeom>
                <a:avLst/>
                <a:gdLst>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304925 w 1304925"/>
                  <a:gd name="connsiteY0" fmla="*/ 0 h 1990725"/>
                  <a:gd name="connsiteX1" fmla="*/ 0 w 1304925"/>
                  <a:gd name="connsiteY1" fmla="*/ 1990725 h 1990725"/>
                  <a:gd name="connsiteX2" fmla="*/ 1304925 w 1304925"/>
                  <a:gd name="connsiteY2" fmla="*/ 352425 h 1990725"/>
                  <a:gd name="connsiteX3" fmla="*/ 1304925 w 1304925"/>
                  <a:gd name="connsiteY3" fmla="*/ 0 h 1990725"/>
                  <a:gd name="connsiteX0" fmla="*/ 1301846 w 1304925"/>
                  <a:gd name="connsiteY0" fmla="*/ 0 h 1984567"/>
                  <a:gd name="connsiteX1" fmla="*/ 0 w 1304925"/>
                  <a:gd name="connsiteY1" fmla="*/ 1984567 h 1984567"/>
                  <a:gd name="connsiteX2" fmla="*/ 1304925 w 1304925"/>
                  <a:gd name="connsiteY2" fmla="*/ 346267 h 1984567"/>
                  <a:gd name="connsiteX3" fmla="*/ 1301846 w 1304925"/>
                  <a:gd name="connsiteY3" fmla="*/ 0 h 1984567"/>
                  <a:gd name="connsiteX0" fmla="*/ 1301846 w 1308003"/>
                  <a:gd name="connsiteY0" fmla="*/ 0 h 1984567"/>
                  <a:gd name="connsiteX1" fmla="*/ 0 w 1308003"/>
                  <a:gd name="connsiteY1" fmla="*/ 1984567 h 1984567"/>
                  <a:gd name="connsiteX2" fmla="*/ 1308003 w 1308003"/>
                  <a:gd name="connsiteY2" fmla="*/ 349346 h 1984567"/>
                  <a:gd name="connsiteX3" fmla="*/ 1301846 w 1308003"/>
                  <a:gd name="connsiteY3" fmla="*/ 0 h 1984567"/>
                  <a:gd name="connsiteX0" fmla="*/ 1304925 w 1308003"/>
                  <a:gd name="connsiteY0" fmla="*/ 0 h 1987646"/>
                  <a:gd name="connsiteX1" fmla="*/ 0 w 1308003"/>
                  <a:gd name="connsiteY1" fmla="*/ 1987646 h 1987646"/>
                  <a:gd name="connsiteX2" fmla="*/ 1308003 w 1308003"/>
                  <a:gd name="connsiteY2" fmla="*/ 352425 h 1987646"/>
                  <a:gd name="connsiteX3" fmla="*/ 1304925 w 1308003"/>
                  <a:gd name="connsiteY3" fmla="*/ 0 h 1987646"/>
                  <a:gd name="connsiteX0" fmla="*/ 1307679 w 1308018"/>
                  <a:gd name="connsiteY0" fmla="*/ 0 h 1987646"/>
                  <a:gd name="connsiteX1" fmla="*/ 0 w 1308018"/>
                  <a:gd name="connsiteY1" fmla="*/ 1987646 h 1987646"/>
                  <a:gd name="connsiteX2" fmla="*/ 1308003 w 1308018"/>
                  <a:gd name="connsiteY2" fmla="*/ 352425 h 1987646"/>
                  <a:gd name="connsiteX3" fmla="*/ 1307679 w 1308018"/>
                  <a:gd name="connsiteY3" fmla="*/ 0 h 1987646"/>
                  <a:gd name="connsiteX0" fmla="*/ 1307679 w 1310757"/>
                  <a:gd name="connsiteY0" fmla="*/ 0 h 1987646"/>
                  <a:gd name="connsiteX1" fmla="*/ 0 w 1310757"/>
                  <a:gd name="connsiteY1" fmla="*/ 1987646 h 1987646"/>
                  <a:gd name="connsiteX2" fmla="*/ 1310757 w 1310757"/>
                  <a:gd name="connsiteY2" fmla="*/ 352425 h 1987646"/>
                  <a:gd name="connsiteX3" fmla="*/ 1307679 w 1310757"/>
                  <a:gd name="connsiteY3" fmla="*/ 0 h 1987646"/>
                </a:gdLst>
                <a:ahLst/>
                <a:cxnLst>
                  <a:cxn ang="0">
                    <a:pos x="connsiteX0" y="connsiteY0"/>
                  </a:cxn>
                  <a:cxn ang="0">
                    <a:pos x="connsiteX1" y="connsiteY1"/>
                  </a:cxn>
                  <a:cxn ang="0">
                    <a:pos x="connsiteX2" y="connsiteY2"/>
                  </a:cxn>
                  <a:cxn ang="0">
                    <a:pos x="connsiteX3" y="connsiteY3"/>
                  </a:cxn>
                </a:cxnLst>
                <a:rect l="l" t="t" r="r" b="b"/>
                <a:pathLst>
                  <a:path w="1310757" h="1987646">
                    <a:moveTo>
                      <a:pt x="1307679" y="0"/>
                    </a:moveTo>
                    <a:lnTo>
                      <a:pt x="0" y="1987646"/>
                    </a:lnTo>
                    <a:lnTo>
                      <a:pt x="1310757" y="352425"/>
                    </a:lnTo>
                    <a:cubicBezTo>
                      <a:pt x="1309731" y="237003"/>
                      <a:pt x="1308705" y="115422"/>
                      <a:pt x="130767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48" name="Freeform 21">
                <a:extLst>
                  <a:ext uri="{FF2B5EF4-FFF2-40B4-BE49-F238E27FC236}">
                    <a16:creationId xmlns:a16="http://schemas.microsoft.com/office/drawing/2014/main" xmlns="" id="{5D909EDB-A8DD-4151-AFB8-C1DF9AD103F3}"/>
                  </a:ext>
                </a:extLst>
              </p:cNvPr>
              <p:cNvSpPr/>
              <p:nvPr/>
            </p:nvSpPr>
            <p:spPr>
              <a:xfrm rot="1577575">
                <a:off x="4873319" y="3545940"/>
                <a:ext cx="1327054" cy="1703336"/>
              </a:xfrm>
              <a:custGeom>
                <a:avLst/>
                <a:gdLst>
                  <a:gd name="connsiteX0" fmla="*/ 1314450 w 1323975"/>
                  <a:gd name="connsiteY0" fmla="*/ 0 h 695325"/>
                  <a:gd name="connsiteX1" fmla="*/ 0 w 1323975"/>
                  <a:gd name="connsiteY1" fmla="*/ 695325 h 695325"/>
                  <a:gd name="connsiteX2" fmla="*/ 1323975 w 1323975"/>
                  <a:gd name="connsiteY2" fmla="*/ 3429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7147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048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5242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55504 h 695325"/>
                  <a:gd name="connsiteX3" fmla="*/ 1314450 w 1323975"/>
                  <a:gd name="connsiteY3" fmla="*/ 0 h 695325"/>
                  <a:gd name="connsiteX0" fmla="*/ 1311372 w 1323975"/>
                  <a:gd name="connsiteY0" fmla="*/ 0 h 695325"/>
                  <a:gd name="connsiteX1" fmla="*/ 0 w 1323975"/>
                  <a:gd name="connsiteY1" fmla="*/ 695325 h 695325"/>
                  <a:gd name="connsiteX2" fmla="*/ 1323975 w 1323975"/>
                  <a:gd name="connsiteY2" fmla="*/ 355504 h 695325"/>
                  <a:gd name="connsiteX3" fmla="*/ 1311372 w 1323975"/>
                  <a:gd name="connsiteY3" fmla="*/ 0 h 695325"/>
                  <a:gd name="connsiteX0" fmla="*/ 1311372 w 1327054"/>
                  <a:gd name="connsiteY0" fmla="*/ 0 h 695325"/>
                  <a:gd name="connsiteX1" fmla="*/ 0 w 1327054"/>
                  <a:gd name="connsiteY1" fmla="*/ 695325 h 695325"/>
                  <a:gd name="connsiteX2" fmla="*/ 1327054 w 1327054"/>
                  <a:gd name="connsiteY2" fmla="*/ 358582 h 695325"/>
                  <a:gd name="connsiteX3" fmla="*/ 1311372 w 1327054"/>
                  <a:gd name="connsiteY3" fmla="*/ 0 h 695325"/>
                  <a:gd name="connsiteX0" fmla="*/ 1311372 w 1327054"/>
                  <a:gd name="connsiteY0" fmla="*/ 0 h 692571"/>
                  <a:gd name="connsiteX1" fmla="*/ 0 w 1327054"/>
                  <a:gd name="connsiteY1" fmla="*/ 692571 h 692571"/>
                  <a:gd name="connsiteX2" fmla="*/ 1327054 w 1327054"/>
                  <a:gd name="connsiteY2" fmla="*/ 355828 h 692571"/>
                  <a:gd name="connsiteX3" fmla="*/ 1311372 w 1327054"/>
                  <a:gd name="connsiteY3" fmla="*/ 0 h 692571"/>
                </a:gdLst>
                <a:ahLst/>
                <a:cxnLst>
                  <a:cxn ang="0">
                    <a:pos x="connsiteX0" y="connsiteY0"/>
                  </a:cxn>
                  <a:cxn ang="0">
                    <a:pos x="connsiteX1" y="connsiteY1"/>
                  </a:cxn>
                  <a:cxn ang="0">
                    <a:pos x="connsiteX2" y="connsiteY2"/>
                  </a:cxn>
                  <a:cxn ang="0">
                    <a:pos x="connsiteX3" y="connsiteY3"/>
                  </a:cxn>
                </a:cxnLst>
                <a:rect l="l" t="t" r="r" b="b"/>
                <a:pathLst>
                  <a:path w="1327054" h="692571">
                    <a:moveTo>
                      <a:pt x="1311372" y="0"/>
                    </a:moveTo>
                    <a:lnTo>
                      <a:pt x="0" y="692571"/>
                    </a:lnTo>
                    <a:lnTo>
                      <a:pt x="1327054" y="355828"/>
                    </a:lnTo>
                    <a:lnTo>
                      <a:pt x="131137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grpSp>
        <p:sp>
          <p:nvSpPr>
            <p:cNvPr id="32" name="Oval 3">
              <a:extLst>
                <a:ext uri="{FF2B5EF4-FFF2-40B4-BE49-F238E27FC236}">
                  <a16:creationId xmlns:a16="http://schemas.microsoft.com/office/drawing/2014/main" xmlns="" id="{607B74F3-5E14-429D-B6AA-55FE5A618492}"/>
                </a:ext>
              </a:extLst>
            </p:cNvPr>
            <p:cNvSpPr/>
            <p:nvPr/>
          </p:nvSpPr>
          <p:spPr>
            <a:xfrm rot="895351">
              <a:off x="3613595" y="2587326"/>
              <a:ext cx="1606153" cy="1680198"/>
            </a:xfrm>
            <a:prstGeom prst="ellipse">
              <a:avLst/>
            </a:prstGeom>
            <a:solidFill>
              <a:schemeClr val="bg1"/>
            </a:solidFill>
            <a:ln w="155575">
              <a:gradFill>
                <a:gsLst>
                  <a:gs pos="41000">
                    <a:schemeClr val="accent2"/>
                  </a:gs>
                  <a:gs pos="60000">
                    <a:schemeClr val="accent3"/>
                  </a:gs>
                </a:gsLst>
                <a:lin ang="7800000" scaled="0"/>
              </a:gra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itchFamily="18" charset="0"/>
                <a:cs typeface="Times New Roman" pitchFamily="18" charset="0"/>
              </a:endParaRPr>
            </a:p>
          </p:txBody>
        </p:sp>
        <p:sp>
          <p:nvSpPr>
            <p:cNvPr id="33" name="TextBox 32">
              <a:extLst>
                <a:ext uri="{FF2B5EF4-FFF2-40B4-BE49-F238E27FC236}">
                  <a16:creationId xmlns:a16="http://schemas.microsoft.com/office/drawing/2014/main" xmlns="" id="{60D8770F-5A83-4871-A1F6-3EEC1062D7AA}"/>
                </a:ext>
              </a:extLst>
            </p:cNvPr>
            <p:cNvSpPr txBox="1"/>
            <p:nvPr/>
          </p:nvSpPr>
          <p:spPr>
            <a:xfrm>
              <a:off x="5457808" y="2341938"/>
              <a:ext cx="4582184" cy="1721375"/>
            </a:xfrm>
            <a:prstGeom prst="rect">
              <a:avLst/>
            </a:prstGeom>
            <a:noFill/>
          </p:spPr>
          <p:txBody>
            <a:bodyPr wrap="square" rtlCol="0">
              <a:spAutoFit/>
            </a:bodyPr>
            <a:lstStyle/>
            <a:p>
              <a:r>
                <a:rPr lang="en-US" altLang="ko-KR" sz="3000" dirty="0" smtClean="0">
                  <a:solidFill>
                    <a:srgbClr val="FF0000"/>
                  </a:solidFill>
                  <a:latin typeface="Times New Roman" pitchFamily="18" charset="0"/>
                  <a:cs typeface="Times New Roman" pitchFamily="18" charset="0"/>
                </a:rPr>
                <a:t> </a:t>
              </a:r>
              <a:r>
                <a:rPr lang="en-US" altLang="ko-KR" sz="3000" dirty="0" err="1" smtClean="0">
                  <a:solidFill>
                    <a:srgbClr val="FF0000"/>
                  </a:solidFill>
                  <a:latin typeface="Times New Roman" pitchFamily="18" charset="0"/>
                  <a:cs typeface="Times New Roman" pitchFamily="18" charset="0"/>
                </a:rPr>
                <a:t>Xếp</a:t>
              </a:r>
              <a:r>
                <a:rPr lang="en-US" altLang="ko-KR" sz="3000" dirty="0" smtClean="0">
                  <a:solidFill>
                    <a:srgbClr val="FF0000"/>
                  </a:solidFill>
                  <a:latin typeface="Times New Roman" pitchFamily="18" charset="0"/>
                  <a:cs typeface="Times New Roman" pitchFamily="18" charset="0"/>
                </a:rPr>
                <a:t> </a:t>
              </a:r>
              <a:r>
                <a:rPr lang="en-US" altLang="ko-KR" sz="3000" dirty="0" err="1">
                  <a:solidFill>
                    <a:srgbClr val="FF0000"/>
                  </a:solidFill>
                  <a:latin typeface="Times New Roman" pitchFamily="18" charset="0"/>
                  <a:cs typeface="Times New Roman" pitchFamily="18" charset="0"/>
                </a:rPr>
                <a:t>loại</a:t>
              </a:r>
              <a:r>
                <a:rPr lang="en-US" altLang="ko-KR" sz="3000" dirty="0">
                  <a:solidFill>
                    <a:srgbClr val="FF0000"/>
                  </a:solidFill>
                  <a:latin typeface="Times New Roman" pitchFamily="18" charset="0"/>
                  <a:cs typeface="Times New Roman" pitchFamily="18" charset="0"/>
                </a:rPr>
                <a:t>: </a:t>
              </a:r>
              <a:r>
                <a:rPr lang="en-US" altLang="ko-KR" sz="3000" dirty="0" err="1" smtClean="0">
                  <a:solidFill>
                    <a:srgbClr val="FF0000"/>
                  </a:solidFill>
                  <a:latin typeface="Times New Roman" pitchFamily="18" charset="0"/>
                  <a:cs typeface="Times New Roman" pitchFamily="18" charset="0"/>
                </a:rPr>
                <a:t>Khá</a:t>
              </a:r>
              <a:endParaRPr lang="en-US" altLang="ko-KR" sz="3000" dirty="0" smtClean="0">
                <a:solidFill>
                  <a:srgbClr val="FF0000"/>
                </a:solidFill>
                <a:latin typeface="Times New Roman" pitchFamily="18" charset="0"/>
                <a:cs typeface="Times New Roman" pitchFamily="18" charset="0"/>
              </a:endParaRPr>
            </a:p>
            <a:p>
              <a:r>
                <a:rPr lang="en-US" altLang="ko-KR" sz="3000" dirty="0" err="1" smtClean="0">
                  <a:latin typeface="Times New Roman" pitchFamily="18" charset="0"/>
                  <a:cs typeface="Times New Roman" pitchFamily="18" charset="0"/>
                </a:rPr>
                <a:t>Có</a:t>
              </a:r>
              <a:r>
                <a:rPr lang="en-US" altLang="ko-KR" sz="3000" dirty="0" smtClean="0">
                  <a:latin typeface="Times New Roman" pitchFamily="18" charset="0"/>
                  <a:cs typeface="Times New Roman" pitchFamily="18" charset="0"/>
                </a:rPr>
                <a:t> ý </a:t>
              </a:r>
              <a:r>
                <a:rPr lang="en-US" altLang="ko-KR" sz="3000" dirty="0" err="1" smtClean="0">
                  <a:latin typeface="Times New Roman" pitchFamily="18" charset="0"/>
                  <a:cs typeface="Times New Roman" pitchFamily="18" charset="0"/>
                </a:rPr>
                <a:t>thức</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tự</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rèn</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luyện</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phong</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cách</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nhà</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giáo</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mẫu</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mực</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ảnh</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hưởng</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tốt</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đến</a:t>
              </a:r>
              <a:r>
                <a:rPr lang="en-US" altLang="ko-KR" sz="3000" dirty="0" smtClean="0">
                  <a:latin typeface="Times New Roman" pitchFamily="18" charset="0"/>
                  <a:cs typeface="Times New Roman" pitchFamily="18" charset="0"/>
                </a:rPr>
                <a:t> HS.</a:t>
              </a:r>
              <a:endParaRPr lang="ko-KR" altLang="en-US" sz="3000" dirty="0">
                <a:latin typeface="Times New Roman" pitchFamily="18" charset="0"/>
                <a:cs typeface="Times New Roman" pitchFamily="18" charset="0"/>
              </a:endParaRPr>
            </a:p>
          </p:txBody>
        </p:sp>
        <p:sp>
          <p:nvSpPr>
            <p:cNvPr id="36" name="TextBox 35">
              <a:extLst>
                <a:ext uri="{FF2B5EF4-FFF2-40B4-BE49-F238E27FC236}">
                  <a16:creationId xmlns:a16="http://schemas.microsoft.com/office/drawing/2014/main" xmlns="" id="{33ADB8CE-3D3B-4641-84CD-40357878E8B8}"/>
                </a:ext>
              </a:extLst>
            </p:cNvPr>
            <p:cNvSpPr txBox="1"/>
            <p:nvPr/>
          </p:nvSpPr>
          <p:spPr>
            <a:xfrm>
              <a:off x="5465512" y="4032446"/>
              <a:ext cx="4530087" cy="1721375"/>
            </a:xfrm>
            <a:prstGeom prst="rect">
              <a:avLst/>
            </a:prstGeom>
            <a:noFill/>
          </p:spPr>
          <p:txBody>
            <a:bodyPr wrap="square" rtlCol="0">
              <a:spAutoFit/>
            </a:bodyPr>
            <a:lstStyle/>
            <a:p>
              <a:r>
                <a:rPr lang="en-US" altLang="ko-KR" sz="3000" dirty="0" err="1" smtClean="0">
                  <a:solidFill>
                    <a:srgbClr val="C00000"/>
                  </a:solidFill>
                  <a:latin typeface="Times New Roman" pitchFamily="18" charset="0"/>
                  <a:cs typeface="Times New Roman" pitchFamily="18" charset="0"/>
                </a:rPr>
                <a:t>Xếp</a:t>
              </a:r>
              <a:r>
                <a:rPr lang="en-US" altLang="ko-KR" sz="3000" dirty="0" smtClean="0">
                  <a:solidFill>
                    <a:srgbClr val="C00000"/>
                  </a:solidFill>
                  <a:latin typeface="Times New Roman" pitchFamily="18" charset="0"/>
                  <a:cs typeface="Times New Roman" pitchFamily="18" charset="0"/>
                </a:rPr>
                <a:t> </a:t>
              </a:r>
              <a:r>
                <a:rPr lang="en-US" altLang="ko-KR" sz="3000" dirty="0" err="1" smtClean="0">
                  <a:solidFill>
                    <a:srgbClr val="C00000"/>
                  </a:solidFill>
                  <a:latin typeface="Times New Roman" pitchFamily="18" charset="0"/>
                  <a:cs typeface="Times New Roman" pitchFamily="18" charset="0"/>
                </a:rPr>
                <a:t>loại</a:t>
              </a:r>
              <a:r>
                <a:rPr lang="en-US" altLang="ko-KR" sz="3000" dirty="0" smtClean="0">
                  <a:solidFill>
                    <a:srgbClr val="C00000"/>
                  </a:solidFill>
                  <a:latin typeface="Times New Roman" pitchFamily="18" charset="0"/>
                  <a:cs typeface="Times New Roman" pitchFamily="18" charset="0"/>
                </a:rPr>
                <a:t>: </a:t>
              </a:r>
              <a:r>
                <a:rPr lang="en-US" altLang="ko-KR" sz="3000" dirty="0" err="1" smtClean="0">
                  <a:solidFill>
                    <a:srgbClr val="C00000"/>
                  </a:solidFill>
                  <a:latin typeface="Times New Roman" pitchFamily="18" charset="0"/>
                  <a:cs typeface="Times New Roman" pitchFamily="18" charset="0"/>
                </a:rPr>
                <a:t>Tốt</a:t>
              </a:r>
              <a:endParaRPr lang="en-US" altLang="ko-KR" sz="3000" dirty="0" smtClean="0">
                <a:solidFill>
                  <a:srgbClr val="C00000"/>
                </a:solidFill>
                <a:latin typeface="Times New Roman" pitchFamily="18" charset="0"/>
                <a:cs typeface="Times New Roman" pitchFamily="18" charset="0"/>
              </a:endParaRPr>
            </a:p>
            <a:p>
              <a:r>
                <a:rPr lang="en-US" altLang="ko-KR" sz="3000" dirty="0" err="1" smtClean="0">
                  <a:solidFill>
                    <a:schemeClr val="bg2">
                      <a:lumMod val="25000"/>
                    </a:schemeClr>
                  </a:solidFill>
                  <a:latin typeface="Times New Roman" pitchFamily="18" charset="0"/>
                  <a:cs typeface="Times New Roman" pitchFamily="18" charset="0"/>
                </a:rPr>
                <a:t>Tấm</a:t>
              </a:r>
              <a:r>
                <a:rPr lang="en-US" altLang="ko-KR" sz="3000" dirty="0" smtClean="0">
                  <a:solidFill>
                    <a:schemeClr val="bg2">
                      <a:lumMod val="25000"/>
                    </a:schemeClr>
                  </a:solidFill>
                  <a:latin typeface="Times New Roman" pitchFamily="18" charset="0"/>
                  <a:cs typeface="Times New Roman" pitchFamily="18" charset="0"/>
                </a:rPr>
                <a:t> </a:t>
              </a:r>
              <a:r>
                <a:rPr lang="en-US" altLang="ko-KR" sz="3000" dirty="0" err="1" smtClean="0">
                  <a:solidFill>
                    <a:schemeClr val="bg2">
                      <a:lumMod val="25000"/>
                    </a:schemeClr>
                  </a:solidFill>
                  <a:latin typeface="Times New Roman" pitchFamily="18" charset="0"/>
                  <a:cs typeface="Times New Roman" pitchFamily="18" charset="0"/>
                </a:rPr>
                <a:t>gương</a:t>
              </a:r>
              <a:r>
                <a:rPr lang="en-US" altLang="ko-KR" sz="3000" dirty="0" smtClean="0">
                  <a:solidFill>
                    <a:schemeClr val="bg2">
                      <a:lumMod val="25000"/>
                    </a:schemeClr>
                  </a:solidFill>
                  <a:latin typeface="Times New Roman" pitchFamily="18" charset="0"/>
                  <a:cs typeface="Times New Roman" pitchFamily="18" charset="0"/>
                </a:rPr>
                <a:t> </a:t>
              </a:r>
              <a:r>
                <a:rPr lang="en-US" altLang="ko-KR" sz="3000" dirty="0" err="1" smtClean="0">
                  <a:solidFill>
                    <a:schemeClr val="bg2">
                      <a:lumMod val="25000"/>
                    </a:schemeClr>
                  </a:solidFill>
                  <a:latin typeface="Times New Roman" pitchFamily="18" charset="0"/>
                  <a:cs typeface="Times New Roman" pitchFamily="18" charset="0"/>
                </a:rPr>
                <a:t>mẫu</a:t>
              </a:r>
              <a:r>
                <a:rPr lang="en-US" altLang="ko-KR" sz="3000" dirty="0" smtClean="0">
                  <a:solidFill>
                    <a:schemeClr val="bg2">
                      <a:lumMod val="25000"/>
                    </a:schemeClr>
                  </a:solidFill>
                  <a:latin typeface="Times New Roman" pitchFamily="18" charset="0"/>
                  <a:cs typeface="Times New Roman" pitchFamily="18" charset="0"/>
                </a:rPr>
                <a:t> </a:t>
              </a:r>
              <a:r>
                <a:rPr lang="en-US" altLang="ko-KR" sz="3000" dirty="0" err="1" smtClean="0">
                  <a:solidFill>
                    <a:schemeClr val="bg2">
                      <a:lumMod val="25000"/>
                    </a:schemeClr>
                  </a:solidFill>
                  <a:latin typeface="Times New Roman" pitchFamily="18" charset="0"/>
                  <a:cs typeface="Times New Roman" pitchFamily="18" charset="0"/>
                </a:rPr>
                <a:t>mực</a:t>
              </a:r>
              <a:r>
                <a:rPr lang="en-US" altLang="ko-KR" sz="3000" dirty="0" smtClean="0">
                  <a:solidFill>
                    <a:schemeClr val="bg2">
                      <a:lumMod val="25000"/>
                    </a:schemeClr>
                  </a:solidFill>
                  <a:latin typeface="Times New Roman" pitchFamily="18" charset="0"/>
                  <a:cs typeface="Times New Roman" pitchFamily="18" charset="0"/>
                </a:rPr>
                <a:t> PCNG; </a:t>
              </a:r>
              <a:r>
                <a:rPr lang="en-US" altLang="ko-KR" sz="3000" dirty="0" err="1" smtClean="0">
                  <a:solidFill>
                    <a:schemeClr val="bg2">
                      <a:lumMod val="25000"/>
                    </a:schemeClr>
                  </a:solidFill>
                  <a:latin typeface="Times New Roman" pitchFamily="18" charset="0"/>
                  <a:cs typeface="Times New Roman" pitchFamily="18" charset="0"/>
                </a:rPr>
                <a:t>ảnh</a:t>
              </a:r>
              <a:r>
                <a:rPr lang="en-US" altLang="ko-KR" sz="3000" dirty="0" smtClean="0">
                  <a:solidFill>
                    <a:schemeClr val="bg2">
                      <a:lumMod val="25000"/>
                    </a:schemeClr>
                  </a:solidFill>
                  <a:latin typeface="Times New Roman" pitchFamily="18" charset="0"/>
                  <a:cs typeface="Times New Roman" pitchFamily="18" charset="0"/>
                </a:rPr>
                <a:t> </a:t>
              </a:r>
              <a:r>
                <a:rPr lang="en-US" altLang="ko-KR" sz="3000" dirty="0" err="1" smtClean="0">
                  <a:solidFill>
                    <a:schemeClr val="bg2">
                      <a:lumMod val="25000"/>
                    </a:schemeClr>
                  </a:solidFill>
                  <a:latin typeface="Times New Roman" pitchFamily="18" charset="0"/>
                  <a:cs typeface="Times New Roman" pitchFamily="18" charset="0"/>
                </a:rPr>
                <a:t>hưởng</a:t>
              </a:r>
              <a:r>
                <a:rPr lang="en-US" altLang="ko-KR" sz="3000" dirty="0" smtClean="0">
                  <a:solidFill>
                    <a:schemeClr val="bg2">
                      <a:lumMod val="25000"/>
                    </a:schemeClr>
                  </a:solidFill>
                  <a:latin typeface="Times New Roman" pitchFamily="18" charset="0"/>
                  <a:cs typeface="Times New Roman" pitchFamily="18" charset="0"/>
                </a:rPr>
                <a:t> </a:t>
              </a:r>
              <a:r>
                <a:rPr lang="en-US" altLang="ko-KR" sz="3000" dirty="0" err="1" smtClean="0">
                  <a:solidFill>
                    <a:schemeClr val="bg2">
                      <a:lumMod val="25000"/>
                    </a:schemeClr>
                  </a:solidFill>
                  <a:latin typeface="Times New Roman" pitchFamily="18" charset="0"/>
                  <a:cs typeface="Times New Roman" pitchFamily="18" charset="0"/>
                </a:rPr>
                <a:t>tốt</a:t>
              </a:r>
              <a:r>
                <a:rPr lang="en-US" altLang="ko-KR" sz="3000" dirty="0" smtClean="0">
                  <a:solidFill>
                    <a:schemeClr val="bg2">
                      <a:lumMod val="25000"/>
                    </a:schemeClr>
                  </a:solidFill>
                  <a:latin typeface="Times New Roman" pitchFamily="18" charset="0"/>
                  <a:cs typeface="Times New Roman" pitchFamily="18" charset="0"/>
                </a:rPr>
                <a:t> </a:t>
              </a:r>
              <a:r>
                <a:rPr lang="en-US" altLang="ko-KR" sz="3000" dirty="0" err="1" smtClean="0">
                  <a:solidFill>
                    <a:schemeClr val="bg2">
                      <a:lumMod val="25000"/>
                    </a:schemeClr>
                  </a:solidFill>
                  <a:latin typeface="Times New Roman" pitchFamily="18" charset="0"/>
                  <a:cs typeface="Times New Roman" pitchFamily="18" charset="0"/>
                </a:rPr>
                <a:t>và</a:t>
              </a:r>
              <a:r>
                <a:rPr lang="en-US" altLang="ko-KR" sz="3000" dirty="0" smtClean="0">
                  <a:solidFill>
                    <a:schemeClr val="bg2">
                      <a:lumMod val="25000"/>
                    </a:schemeClr>
                  </a:solidFill>
                  <a:latin typeface="Times New Roman" pitchFamily="18" charset="0"/>
                  <a:cs typeface="Times New Roman" pitchFamily="18" charset="0"/>
                </a:rPr>
                <a:t> </a:t>
              </a:r>
              <a:r>
                <a:rPr lang="en-US" altLang="ko-KR" sz="3000" dirty="0" err="1" smtClean="0">
                  <a:solidFill>
                    <a:schemeClr val="bg2">
                      <a:lumMod val="25000"/>
                    </a:schemeClr>
                  </a:solidFill>
                  <a:latin typeface="Times New Roman" pitchFamily="18" charset="0"/>
                  <a:cs typeface="Times New Roman" pitchFamily="18" charset="0"/>
                </a:rPr>
                <a:t>hỗ</a:t>
              </a:r>
              <a:r>
                <a:rPr lang="en-US" altLang="ko-KR" sz="3000" dirty="0" smtClean="0">
                  <a:solidFill>
                    <a:schemeClr val="bg2">
                      <a:lumMod val="25000"/>
                    </a:schemeClr>
                  </a:solidFill>
                  <a:latin typeface="Times New Roman" pitchFamily="18" charset="0"/>
                  <a:cs typeface="Times New Roman" pitchFamily="18" charset="0"/>
                </a:rPr>
                <a:t> </a:t>
              </a:r>
              <a:r>
                <a:rPr lang="en-US" altLang="ko-KR" sz="3000" dirty="0" err="1" smtClean="0">
                  <a:solidFill>
                    <a:schemeClr val="bg2">
                      <a:lumMod val="25000"/>
                    </a:schemeClr>
                  </a:solidFill>
                  <a:latin typeface="Times New Roman" pitchFamily="18" charset="0"/>
                  <a:cs typeface="Times New Roman" pitchFamily="18" charset="0"/>
                </a:rPr>
                <a:t>trợ</a:t>
              </a:r>
              <a:r>
                <a:rPr lang="en-US" altLang="ko-KR" sz="3000" dirty="0" smtClean="0">
                  <a:solidFill>
                    <a:schemeClr val="bg2">
                      <a:lumMod val="25000"/>
                    </a:schemeClr>
                  </a:solidFill>
                  <a:latin typeface="Times New Roman" pitchFamily="18" charset="0"/>
                  <a:cs typeface="Times New Roman" pitchFamily="18" charset="0"/>
                </a:rPr>
                <a:t> </a:t>
              </a:r>
              <a:r>
                <a:rPr lang="en-US" altLang="ko-KR" sz="3000" dirty="0" err="1" smtClean="0">
                  <a:solidFill>
                    <a:schemeClr val="bg2">
                      <a:lumMod val="25000"/>
                    </a:schemeClr>
                  </a:solidFill>
                  <a:latin typeface="Times New Roman" pitchFamily="18" charset="0"/>
                  <a:cs typeface="Times New Roman" pitchFamily="18" charset="0"/>
                </a:rPr>
                <a:t>đồng</a:t>
              </a:r>
              <a:r>
                <a:rPr lang="en-US" altLang="ko-KR" sz="3000" dirty="0" smtClean="0">
                  <a:solidFill>
                    <a:schemeClr val="bg2">
                      <a:lumMod val="25000"/>
                    </a:schemeClr>
                  </a:solidFill>
                  <a:latin typeface="Times New Roman" pitchFamily="18" charset="0"/>
                  <a:cs typeface="Times New Roman" pitchFamily="18" charset="0"/>
                </a:rPr>
                <a:t> </a:t>
              </a:r>
              <a:r>
                <a:rPr lang="en-US" altLang="ko-KR" sz="3000" dirty="0" err="1" smtClean="0">
                  <a:solidFill>
                    <a:schemeClr val="bg2">
                      <a:lumMod val="25000"/>
                    </a:schemeClr>
                  </a:solidFill>
                  <a:latin typeface="Times New Roman" pitchFamily="18" charset="0"/>
                  <a:cs typeface="Times New Roman" pitchFamily="18" charset="0"/>
                </a:rPr>
                <a:t>nghiệp</a:t>
              </a:r>
              <a:r>
                <a:rPr lang="en-US" altLang="ko-KR" sz="3000" dirty="0" smtClean="0">
                  <a:solidFill>
                    <a:schemeClr val="bg2">
                      <a:lumMod val="25000"/>
                    </a:schemeClr>
                  </a:solidFill>
                  <a:latin typeface="Times New Roman" pitchFamily="18" charset="0"/>
                  <a:cs typeface="Times New Roman" pitchFamily="18" charset="0"/>
                </a:rPr>
                <a:t>. </a:t>
              </a:r>
              <a:endParaRPr lang="ko-KR" altLang="en-US" sz="3000" dirty="0">
                <a:solidFill>
                  <a:schemeClr val="bg2">
                    <a:lumMod val="25000"/>
                  </a:schemeClr>
                </a:solidFill>
                <a:latin typeface="Times New Roman" pitchFamily="18" charset="0"/>
                <a:cs typeface="Times New Roman" pitchFamily="18" charset="0"/>
              </a:endParaRPr>
            </a:p>
          </p:txBody>
        </p:sp>
        <p:sp>
          <p:nvSpPr>
            <p:cNvPr id="37" name="TextBox 36">
              <a:extLst>
                <a:ext uri="{FF2B5EF4-FFF2-40B4-BE49-F238E27FC236}">
                  <a16:creationId xmlns:a16="http://schemas.microsoft.com/office/drawing/2014/main" xmlns="" id="{9768C343-C4F1-40E2-B2BF-BE0D295F1A5C}"/>
                </a:ext>
              </a:extLst>
            </p:cNvPr>
            <p:cNvSpPr txBox="1"/>
            <p:nvPr/>
          </p:nvSpPr>
          <p:spPr>
            <a:xfrm>
              <a:off x="-648925" y="2459354"/>
              <a:ext cx="3500413" cy="491822"/>
            </a:xfrm>
            <a:prstGeom prst="rect">
              <a:avLst/>
            </a:prstGeom>
            <a:noFill/>
          </p:spPr>
          <p:txBody>
            <a:bodyPr wrap="square" rtlCol="0">
              <a:spAutoFit/>
            </a:bodyPr>
            <a:lstStyle/>
            <a:p>
              <a:r>
                <a:rPr lang="en-US" altLang="ko-KR" sz="3000" dirty="0" err="1" smtClean="0">
                  <a:solidFill>
                    <a:srgbClr val="FF0000"/>
                  </a:solidFill>
                  <a:latin typeface="Times New Roman" pitchFamily="18" charset="0"/>
                  <a:cs typeface="Times New Roman" pitchFamily="18" charset="0"/>
                </a:rPr>
                <a:t>Xếp</a:t>
              </a:r>
              <a:r>
                <a:rPr lang="en-US" altLang="ko-KR" sz="3000" dirty="0" smtClean="0">
                  <a:solidFill>
                    <a:srgbClr val="FF0000"/>
                  </a:solidFill>
                  <a:latin typeface="Times New Roman" pitchFamily="18" charset="0"/>
                  <a:cs typeface="Times New Roman" pitchFamily="18" charset="0"/>
                </a:rPr>
                <a:t> </a:t>
              </a:r>
              <a:r>
                <a:rPr lang="en-US" altLang="ko-KR" sz="3000" dirty="0" err="1" smtClean="0">
                  <a:solidFill>
                    <a:srgbClr val="FF0000"/>
                  </a:solidFill>
                  <a:latin typeface="Times New Roman" pitchFamily="18" charset="0"/>
                  <a:cs typeface="Times New Roman" pitchFamily="18" charset="0"/>
                </a:rPr>
                <a:t>loại</a:t>
              </a:r>
              <a:r>
                <a:rPr lang="en-US" altLang="ko-KR" sz="3000" dirty="0" smtClean="0">
                  <a:solidFill>
                    <a:srgbClr val="FF0000"/>
                  </a:solidFill>
                  <a:latin typeface="Times New Roman" pitchFamily="18" charset="0"/>
                  <a:cs typeface="Times New Roman" pitchFamily="18" charset="0"/>
                </a:rPr>
                <a:t>: </a:t>
              </a:r>
              <a:r>
                <a:rPr lang="en-US" altLang="ko-KR" sz="3000" dirty="0" err="1" smtClean="0">
                  <a:solidFill>
                    <a:srgbClr val="FF0000"/>
                  </a:solidFill>
                  <a:latin typeface="Times New Roman" pitchFamily="18" charset="0"/>
                  <a:cs typeface="Times New Roman" pitchFamily="18" charset="0"/>
                </a:rPr>
                <a:t>Khá</a:t>
              </a:r>
              <a:endParaRPr lang="ko-KR" altLang="en-US" sz="3000" dirty="0">
                <a:solidFill>
                  <a:srgbClr val="FF0000"/>
                </a:solidFill>
                <a:latin typeface="Times New Roman" pitchFamily="18" charset="0"/>
                <a:cs typeface="Times New Roman" pitchFamily="18" charset="0"/>
              </a:endParaRPr>
            </a:p>
          </p:txBody>
        </p:sp>
        <p:sp>
          <p:nvSpPr>
            <p:cNvPr id="38" name="TextBox 37">
              <a:extLst>
                <a:ext uri="{FF2B5EF4-FFF2-40B4-BE49-F238E27FC236}">
                  <a16:creationId xmlns:a16="http://schemas.microsoft.com/office/drawing/2014/main" xmlns="" id="{F1915525-C6DA-4565-BE6B-057ABC7FA48E}"/>
                </a:ext>
              </a:extLst>
            </p:cNvPr>
            <p:cNvSpPr txBox="1"/>
            <p:nvPr/>
          </p:nvSpPr>
          <p:spPr>
            <a:xfrm>
              <a:off x="-630230" y="2963015"/>
              <a:ext cx="4028239" cy="1311525"/>
            </a:xfrm>
            <a:prstGeom prst="rect">
              <a:avLst/>
            </a:prstGeom>
            <a:noFill/>
          </p:spPr>
          <p:txBody>
            <a:bodyPr wrap="square" rtlCol="0">
              <a:spAutoFit/>
            </a:bodyPr>
            <a:lstStyle/>
            <a:p>
              <a:r>
                <a:rPr lang="en-US" altLang="ko-KR" sz="3000" dirty="0" err="1" smtClean="0">
                  <a:solidFill>
                    <a:schemeClr val="tx1">
                      <a:lumMod val="95000"/>
                      <a:lumOff val="5000"/>
                    </a:schemeClr>
                  </a:solidFill>
                  <a:latin typeface="Times New Roman" pitchFamily="18" charset="0"/>
                  <a:cs typeface="Times New Roman" pitchFamily="18" charset="0"/>
                </a:rPr>
                <a:t>Có</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tinh</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thần</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tự</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học</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tự</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rèn</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luyện</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và</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phấn</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đấu</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nâng</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cao</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phẩm</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chất</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đạo</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đức</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nhà</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giáo</a:t>
              </a:r>
              <a:endParaRPr lang="ko-KR" altLang="en-US" sz="3000" dirty="0">
                <a:solidFill>
                  <a:schemeClr val="tx1">
                    <a:lumMod val="95000"/>
                    <a:lumOff val="5000"/>
                  </a:schemeClr>
                </a:solidFill>
                <a:latin typeface="Times New Roman" pitchFamily="18" charset="0"/>
                <a:cs typeface="Times New Roman" pitchFamily="18" charset="0"/>
              </a:endParaRPr>
            </a:p>
          </p:txBody>
        </p:sp>
        <p:sp>
          <p:nvSpPr>
            <p:cNvPr id="40" name="TextBox 39">
              <a:extLst>
                <a:ext uri="{FF2B5EF4-FFF2-40B4-BE49-F238E27FC236}">
                  <a16:creationId xmlns:a16="http://schemas.microsoft.com/office/drawing/2014/main" xmlns="" id="{89C18394-03CC-4651-B4B4-DE6B1F2D90A8}"/>
                </a:ext>
              </a:extLst>
            </p:cNvPr>
            <p:cNvSpPr txBox="1"/>
            <p:nvPr/>
          </p:nvSpPr>
          <p:spPr>
            <a:xfrm>
              <a:off x="-689386" y="4308283"/>
              <a:ext cx="4063170" cy="1721375"/>
            </a:xfrm>
            <a:prstGeom prst="rect">
              <a:avLst/>
            </a:prstGeom>
            <a:solidFill>
              <a:schemeClr val="accent3"/>
            </a:solidFill>
          </p:spPr>
          <p:txBody>
            <a:bodyPr wrap="square" rtlCol="0">
              <a:spAutoFit/>
            </a:bodyPr>
            <a:lstStyle/>
            <a:p>
              <a:r>
                <a:rPr lang="en-US" altLang="ko-KR" sz="3000" dirty="0" err="1" smtClean="0">
                  <a:solidFill>
                    <a:srgbClr val="FF0000"/>
                  </a:solidFill>
                  <a:latin typeface="Times New Roman" pitchFamily="18" charset="0"/>
                  <a:cs typeface="Times New Roman" pitchFamily="18" charset="0"/>
                </a:rPr>
                <a:t>Xếp</a:t>
              </a:r>
              <a:r>
                <a:rPr lang="en-US" altLang="ko-KR" sz="3000" dirty="0" smtClean="0">
                  <a:solidFill>
                    <a:srgbClr val="FF0000"/>
                  </a:solidFill>
                  <a:latin typeface="Times New Roman" pitchFamily="18" charset="0"/>
                  <a:cs typeface="Times New Roman" pitchFamily="18" charset="0"/>
                </a:rPr>
                <a:t> </a:t>
              </a:r>
              <a:r>
                <a:rPr lang="en-US" altLang="ko-KR" sz="3000" dirty="0" err="1" smtClean="0">
                  <a:solidFill>
                    <a:srgbClr val="FF0000"/>
                  </a:solidFill>
                  <a:latin typeface="Times New Roman" pitchFamily="18" charset="0"/>
                  <a:cs typeface="Times New Roman" pitchFamily="18" charset="0"/>
                </a:rPr>
                <a:t>loại</a:t>
              </a:r>
              <a:r>
                <a:rPr lang="en-US" altLang="ko-KR" sz="3000" dirty="0" smtClean="0">
                  <a:solidFill>
                    <a:srgbClr val="FF0000"/>
                  </a:solidFill>
                  <a:latin typeface="Times New Roman" pitchFamily="18" charset="0"/>
                  <a:cs typeface="Times New Roman" pitchFamily="18" charset="0"/>
                </a:rPr>
                <a:t>: </a:t>
              </a:r>
              <a:r>
                <a:rPr lang="en-US" altLang="ko-KR" sz="3000" dirty="0" err="1" smtClean="0">
                  <a:solidFill>
                    <a:srgbClr val="FF0000"/>
                  </a:solidFill>
                  <a:latin typeface="Times New Roman" pitchFamily="18" charset="0"/>
                  <a:cs typeface="Times New Roman" pitchFamily="18" charset="0"/>
                </a:rPr>
                <a:t>Tốt</a:t>
              </a:r>
              <a:endParaRPr lang="en-US" altLang="ko-KR" sz="3000" dirty="0" smtClean="0">
                <a:solidFill>
                  <a:srgbClr val="FF0000"/>
                </a:solidFill>
                <a:latin typeface="Times New Roman" pitchFamily="18" charset="0"/>
                <a:cs typeface="Times New Roman" pitchFamily="18" charset="0"/>
              </a:endParaRPr>
            </a:p>
            <a:p>
              <a:r>
                <a:rPr lang="en-US" altLang="ko-KR" sz="3000" dirty="0" err="1" smtClean="0">
                  <a:solidFill>
                    <a:schemeClr val="tx1">
                      <a:lumMod val="95000"/>
                      <a:lumOff val="5000"/>
                    </a:schemeClr>
                  </a:solidFill>
                  <a:latin typeface="Times New Roman" pitchFamily="18" charset="0"/>
                  <a:cs typeface="Times New Roman" pitchFamily="18" charset="0"/>
                </a:rPr>
                <a:t>Tấm</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gương</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mẫu</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mực</a:t>
              </a:r>
              <a:r>
                <a:rPr lang="en-US" altLang="ko-KR" sz="3000" dirty="0" smtClean="0">
                  <a:solidFill>
                    <a:schemeClr val="tx1">
                      <a:lumMod val="95000"/>
                      <a:lumOff val="5000"/>
                    </a:schemeClr>
                  </a:solidFill>
                  <a:latin typeface="Times New Roman" pitchFamily="18" charset="0"/>
                  <a:cs typeface="Times New Roman" pitchFamily="18" charset="0"/>
                </a:rPr>
                <a:t>, chia </a:t>
              </a:r>
              <a:r>
                <a:rPr lang="en-US" altLang="ko-KR" sz="3000" dirty="0" err="1" smtClean="0">
                  <a:solidFill>
                    <a:schemeClr val="tx1">
                      <a:lumMod val="95000"/>
                      <a:lumOff val="5000"/>
                    </a:schemeClr>
                  </a:solidFill>
                  <a:latin typeface="Times New Roman" pitchFamily="18" charset="0"/>
                  <a:cs typeface="Times New Roman" pitchFamily="18" charset="0"/>
                </a:rPr>
                <a:t>sẻ</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và</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hỗ</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trợ</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đồng</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nghiệp</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rèn</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luyện</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đạo</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đức</a:t>
              </a:r>
              <a:endParaRPr lang="ko-KR" altLang="en-US" sz="3000" dirty="0">
                <a:solidFill>
                  <a:schemeClr val="tx1">
                    <a:lumMod val="95000"/>
                    <a:lumOff val="5000"/>
                  </a:schemeClr>
                </a:solidFill>
                <a:latin typeface="Times New Roman" pitchFamily="18" charset="0"/>
                <a:cs typeface="Times New Roman" pitchFamily="18" charset="0"/>
              </a:endParaRPr>
            </a:p>
          </p:txBody>
        </p:sp>
      </p:grpSp>
      <p:sp>
        <p:nvSpPr>
          <p:cNvPr id="82" name="TextBox 81">
            <a:extLst>
              <a:ext uri="{FF2B5EF4-FFF2-40B4-BE49-F238E27FC236}">
                <a16:creationId xmlns:a16="http://schemas.microsoft.com/office/drawing/2014/main" xmlns="" id="{1ED0A162-560B-45D5-B639-7A4406A81116}"/>
              </a:ext>
            </a:extLst>
          </p:cNvPr>
          <p:cNvSpPr txBox="1"/>
          <p:nvPr/>
        </p:nvSpPr>
        <p:spPr>
          <a:xfrm>
            <a:off x="406060" y="603916"/>
            <a:ext cx="5613636" cy="646327"/>
          </a:xfrm>
          <a:prstGeom prst="rect">
            <a:avLst/>
          </a:prstGeom>
          <a:noFill/>
        </p:spPr>
        <p:txBody>
          <a:bodyPr wrap="square" lIns="91434" tIns="45718" rIns="91434" bIns="45718" rtlCol="0">
            <a:spAutoFit/>
          </a:bodyPr>
          <a:lstStyle/>
          <a:p>
            <a:r>
              <a:rPr lang="en-US" altLang="ko-KR" sz="3600" dirty="0" err="1">
                <a:solidFill>
                  <a:srgbClr val="996600"/>
                </a:solidFill>
                <a:latin typeface="Times New Roman" pitchFamily="18" charset="0"/>
                <a:cs typeface="Times New Roman" pitchFamily="18" charset="0"/>
              </a:rPr>
              <a:t>Tiêu</a:t>
            </a:r>
            <a:r>
              <a:rPr lang="en-US" altLang="ko-KR" sz="3600" dirty="0">
                <a:solidFill>
                  <a:srgbClr val="996600"/>
                </a:solidFill>
                <a:latin typeface="Times New Roman" pitchFamily="18" charset="0"/>
                <a:cs typeface="Times New Roman" pitchFamily="18" charset="0"/>
              </a:rPr>
              <a:t> </a:t>
            </a:r>
            <a:r>
              <a:rPr lang="en-US" altLang="ko-KR" sz="3600" dirty="0" err="1">
                <a:solidFill>
                  <a:srgbClr val="996600"/>
                </a:solidFill>
                <a:latin typeface="Times New Roman" pitchFamily="18" charset="0"/>
                <a:cs typeface="Times New Roman" pitchFamily="18" charset="0"/>
              </a:rPr>
              <a:t>chí</a:t>
            </a:r>
            <a:r>
              <a:rPr lang="en-US" altLang="ko-KR" sz="3600" dirty="0">
                <a:solidFill>
                  <a:srgbClr val="996600"/>
                </a:solidFill>
                <a:latin typeface="Times New Roman" pitchFamily="18" charset="0"/>
                <a:cs typeface="Times New Roman" pitchFamily="18" charset="0"/>
              </a:rPr>
              <a:t> 1: </a:t>
            </a:r>
            <a:r>
              <a:rPr lang="en-US" altLang="ko-KR" sz="3600" dirty="0" err="1">
                <a:solidFill>
                  <a:srgbClr val="996600"/>
                </a:solidFill>
                <a:latin typeface="Times New Roman" pitchFamily="18" charset="0"/>
                <a:cs typeface="Times New Roman" pitchFamily="18" charset="0"/>
              </a:rPr>
              <a:t>Đạo</a:t>
            </a:r>
            <a:r>
              <a:rPr lang="en-US" altLang="ko-KR" sz="3600" dirty="0">
                <a:solidFill>
                  <a:srgbClr val="996600"/>
                </a:solidFill>
                <a:latin typeface="Times New Roman" pitchFamily="18" charset="0"/>
                <a:cs typeface="Times New Roman" pitchFamily="18" charset="0"/>
              </a:rPr>
              <a:t> </a:t>
            </a:r>
            <a:r>
              <a:rPr lang="en-US" altLang="ko-KR" sz="3600" dirty="0" err="1">
                <a:solidFill>
                  <a:srgbClr val="996600"/>
                </a:solidFill>
                <a:latin typeface="Times New Roman" pitchFamily="18" charset="0"/>
                <a:cs typeface="Times New Roman" pitchFamily="18" charset="0"/>
              </a:rPr>
              <a:t>đức</a:t>
            </a:r>
            <a:r>
              <a:rPr lang="en-US" altLang="ko-KR" sz="3600" dirty="0">
                <a:solidFill>
                  <a:srgbClr val="996600"/>
                </a:solidFill>
                <a:latin typeface="Times New Roman" pitchFamily="18" charset="0"/>
                <a:cs typeface="Times New Roman" pitchFamily="18" charset="0"/>
              </a:rPr>
              <a:t> </a:t>
            </a:r>
            <a:r>
              <a:rPr lang="en-US" altLang="ko-KR" sz="3600" dirty="0" err="1">
                <a:solidFill>
                  <a:srgbClr val="996600"/>
                </a:solidFill>
                <a:latin typeface="Times New Roman" pitchFamily="18" charset="0"/>
                <a:cs typeface="Times New Roman" pitchFamily="18" charset="0"/>
              </a:rPr>
              <a:t>nhà</a:t>
            </a:r>
            <a:r>
              <a:rPr lang="en-US" altLang="ko-KR" sz="3600" dirty="0">
                <a:solidFill>
                  <a:srgbClr val="996600"/>
                </a:solidFill>
                <a:latin typeface="Times New Roman" pitchFamily="18" charset="0"/>
                <a:cs typeface="Times New Roman" pitchFamily="18" charset="0"/>
              </a:rPr>
              <a:t> </a:t>
            </a:r>
            <a:r>
              <a:rPr lang="en-US" altLang="ko-KR" sz="3600" dirty="0" err="1">
                <a:solidFill>
                  <a:srgbClr val="996600"/>
                </a:solidFill>
                <a:latin typeface="Times New Roman" pitchFamily="18" charset="0"/>
                <a:cs typeface="Times New Roman" pitchFamily="18" charset="0"/>
              </a:rPr>
              <a:t>giáo</a:t>
            </a:r>
            <a:endParaRPr lang="en-US" altLang="ko-KR" sz="3600" dirty="0">
              <a:solidFill>
                <a:srgbClr val="996600"/>
              </a:solidFill>
              <a:latin typeface="Times New Roman" pitchFamily="18" charset="0"/>
              <a:cs typeface="Times New Roman" pitchFamily="18" charset="0"/>
            </a:endParaRPr>
          </a:p>
        </p:txBody>
      </p:sp>
      <p:sp>
        <p:nvSpPr>
          <p:cNvPr id="83" name="Block Arc 31">
            <a:extLst>
              <a:ext uri="{FF2B5EF4-FFF2-40B4-BE49-F238E27FC236}">
                <a16:creationId xmlns:a16="http://schemas.microsoft.com/office/drawing/2014/main" xmlns="" id="{6A81B8BD-88CE-45EA-8F6A-7C5346517416}"/>
              </a:ext>
            </a:extLst>
          </p:cNvPr>
          <p:cNvSpPr/>
          <p:nvPr/>
        </p:nvSpPr>
        <p:spPr>
          <a:xfrm>
            <a:off x="5899788" y="3473368"/>
            <a:ext cx="580678" cy="474723"/>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Times New Roman" pitchFamily="18" charset="0"/>
              <a:cs typeface="Times New Roman" pitchFamily="18" charset="0"/>
            </a:endParaRPr>
          </a:p>
        </p:txBody>
      </p:sp>
      <p:sp>
        <p:nvSpPr>
          <p:cNvPr id="49" name="TextBox 48">
            <a:extLst>
              <a:ext uri="{FF2B5EF4-FFF2-40B4-BE49-F238E27FC236}">
                <a16:creationId xmlns:a16="http://schemas.microsoft.com/office/drawing/2014/main" xmlns="" id="{1ED0A162-560B-45D5-B639-7A4406A81116}"/>
              </a:ext>
            </a:extLst>
          </p:cNvPr>
          <p:cNvSpPr txBox="1"/>
          <p:nvPr/>
        </p:nvSpPr>
        <p:spPr>
          <a:xfrm>
            <a:off x="6166488" y="6263849"/>
            <a:ext cx="6913653" cy="646327"/>
          </a:xfrm>
          <a:prstGeom prst="rect">
            <a:avLst/>
          </a:prstGeom>
          <a:noFill/>
        </p:spPr>
        <p:txBody>
          <a:bodyPr wrap="square" lIns="91434" tIns="45718" rIns="91434" bIns="45718" rtlCol="0">
            <a:spAutoFit/>
          </a:bodyPr>
          <a:lstStyle/>
          <a:p>
            <a:r>
              <a:rPr lang="en-US" altLang="ko-KR" sz="3600" dirty="0" err="1" smtClean="0">
                <a:solidFill>
                  <a:schemeClr val="accent6">
                    <a:lumMod val="50000"/>
                  </a:schemeClr>
                </a:solidFill>
                <a:latin typeface="Times New Roman" pitchFamily="18" charset="0"/>
                <a:cs typeface="Times New Roman" pitchFamily="18" charset="0"/>
              </a:rPr>
              <a:t>Tiêu</a:t>
            </a:r>
            <a:r>
              <a:rPr lang="en-US" altLang="ko-KR" sz="3600" dirty="0" smtClean="0">
                <a:solidFill>
                  <a:schemeClr val="accent6">
                    <a:lumMod val="50000"/>
                  </a:schemeClr>
                </a:solidFill>
                <a:latin typeface="Times New Roman" pitchFamily="18" charset="0"/>
                <a:cs typeface="Times New Roman" pitchFamily="18" charset="0"/>
              </a:rPr>
              <a:t> </a:t>
            </a:r>
            <a:r>
              <a:rPr lang="en-US" altLang="ko-KR" sz="3600" dirty="0" err="1" smtClean="0">
                <a:solidFill>
                  <a:schemeClr val="accent6">
                    <a:lumMod val="50000"/>
                  </a:schemeClr>
                </a:solidFill>
                <a:latin typeface="Times New Roman" pitchFamily="18" charset="0"/>
                <a:cs typeface="Times New Roman" pitchFamily="18" charset="0"/>
              </a:rPr>
              <a:t>chí</a:t>
            </a:r>
            <a:r>
              <a:rPr lang="en-US" altLang="ko-KR" sz="3600" dirty="0" smtClean="0">
                <a:solidFill>
                  <a:schemeClr val="accent6">
                    <a:lumMod val="50000"/>
                  </a:schemeClr>
                </a:solidFill>
                <a:latin typeface="Times New Roman" pitchFamily="18" charset="0"/>
                <a:cs typeface="Times New Roman" pitchFamily="18" charset="0"/>
              </a:rPr>
              <a:t> 2: </a:t>
            </a:r>
            <a:r>
              <a:rPr lang="en-US" altLang="ko-KR" sz="3600" dirty="0" err="1" smtClean="0">
                <a:solidFill>
                  <a:schemeClr val="accent6">
                    <a:lumMod val="50000"/>
                  </a:schemeClr>
                </a:solidFill>
                <a:latin typeface="Times New Roman" pitchFamily="18" charset="0"/>
                <a:cs typeface="Times New Roman" pitchFamily="18" charset="0"/>
              </a:rPr>
              <a:t>Phong</a:t>
            </a:r>
            <a:r>
              <a:rPr lang="en-US" altLang="ko-KR" sz="3600" dirty="0" smtClean="0">
                <a:solidFill>
                  <a:schemeClr val="accent6">
                    <a:lumMod val="50000"/>
                  </a:schemeClr>
                </a:solidFill>
                <a:latin typeface="Times New Roman" pitchFamily="18" charset="0"/>
                <a:cs typeface="Times New Roman" pitchFamily="18" charset="0"/>
              </a:rPr>
              <a:t> </a:t>
            </a:r>
            <a:r>
              <a:rPr lang="en-US" altLang="ko-KR" sz="3600" dirty="0" err="1" smtClean="0">
                <a:solidFill>
                  <a:schemeClr val="accent6">
                    <a:lumMod val="50000"/>
                  </a:schemeClr>
                </a:solidFill>
                <a:latin typeface="Times New Roman" pitchFamily="18" charset="0"/>
                <a:cs typeface="Times New Roman" pitchFamily="18" charset="0"/>
              </a:rPr>
              <a:t>cách</a:t>
            </a:r>
            <a:r>
              <a:rPr lang="en-US" altLang="ko-KR" sz="3600" dirty="0" smtClean="0">
                <a:solidFill>
                  <a:schemeClr val="accent6">
                    <a:lumMod val="50000"/>
                  </a:schemeClr>
                </a:solidFill>
                <a:latin typeface="Times New Roman" pitchFamily="18" charset="0"/>
                <a:cs typeface="Times New Roman" pitchFamily="18" charset="0"/>
              </a:rPr>
              <a:t> </a:t>
            </a:r>
            <a:r>
              <a:rPr lang="en-US" altLang="ko-KR" sz="3600" dirty="0" err="1" smtClean="0">
                <a:solidFill>
                  <a:schemeClr val="accent6">
                    <a:lumMod val="50000"/>
                  </a:schemeClr>
                </a:solidFill>
                <a:latin typeface="Times New Roman" pitchFamily="18" charset="0"/>
                <a:cs typeface="Times New Roman" pitchFamily="18" charset="0"/>
              </a:rPr>
              <a:t>nhà</a:t>
            </a:r>
            <a:r>
              <a:rPr lang="en-US" altLang="ko-KR" sz="3600" dirty="0" smtClean="0">
                <a:solidFill>
                  <a:schemeClr val="accent6">
                    <a:lumMod val="50000"/>
                  </a:schemeClr>
                </a:solidFill>
                <a:latin typeface="Times New Roman" pitchFamily="18" charset="0"/>
                <a:cs typeface="Times New Roman" pitchFamily="18" charset="0"/>
              </a:rPr>
              <a:t> </a:t>
            </a:r>
            <a:r>
              <a:rPr lang="en-US" altLang="ko-KR" sz="3600" dirty="0" err="1" smtClean="0">
                <a:solidFill>
                  <a:schemeClr val="accent6">
                    <a:lumMod val="50000"/>
                  </a:schemeClr>
                </a:solidFill>
                <a:latin typeface="Times New Roman" pitchFamily="18" charset="0"/>
                <a:cs typeface="Times New Roman" pitchFamily="18" charset="0"/>
              </a:rPr>
              <a:t>giáo</a:t>
            </a:r>
            <a:r>
              <a:rPr lang="en-US" altLang="ko-KR" sz="3600" dirty="0" smtClean="0">
                <a:solidFill>
                  <a:schemeClr val="accent6">
                    <a:lumMod val="50000"/>
                  </a:schemeClr>
                </a:solidFill>
                <a:latin typeface="Times New Roman" pitchFamily="18" charset="0"/>
                <a:cs typeface="Times New Roman" pitchFamily="18" charset="0"/>
              </a:rPr>
              <a:t> </a:t>
            </a:r>
            <a:endParaRPr lang="en-US" altLang="ko-KR" sz="3600" dirty="0">
              <a:solidFill>
                <a:schemeClr val="accent6">
                  <a:lumMod val="50000"/>
                </a:schemeClr>
              </a:solidFill>
              <a:latin typeface="Times New Roman" pitchFamily="18" charset="0"/>
              <a:cs typeface="Times New Roman" pitchFamily="18" charset="0"/>
            </a:endParaRPr>
          </a:p>
        </p:txBody>
      </p:sp>
      <p:sp>
        <p:nvSpPr>
          <p:cNvPr id="22" name="Rectangle 17">
            <a:extLst>
              <a:ext uri="{FF2B5EF4-FFF2-40B4-BE49-F238E27FC236}">
                <a16:creationId xmlns:a16="http://schemas.microsoft.com/office/drawing/2014/main" xmlns="" id="{FBE9B382-6629-4963-8F4E-F93252A5BAD1}"/>
              </a:ext>
            </a:extLst>
          </p:cNvPr>
          <p:cNvSpPr/>
          <p:nvPr/>
        </p:nvSpPr>
        <p:spPr>
          <a:xfrm rot="10800000">
            <a:off x="469631" y="1250243"/>
            <a:ext cx="4527860" cy="13329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23" name="Freeform 21">
            <a:extLst>
              <a:ext uri="{FF2B5EF4-FFF2-40B4-BE49-F238E27FC236}">
                <a16:creationId xmlns:a16="http://schemas.microsoft.com/office/drawing/2014/main" xmlns="" id="{5D909EDB-A8DD-4151-AFB8-C1DF9AD103F3}"/>
              </a:ext>
            </a:extLst>
          </p:cNvPr>
          <p:cNvSpPr/>
          <p:nvPr/>
        </p:nvSpPr>
        <p:spPr>
          <a:xfrm rot="15100082">
            <a:off x="4474937" y="1463253"/>
            <a:ext cx="1494823" cy="1918669"/>
          </a:xfrm>
          <a:custGeom>
            <a:avLst/>
            <a:gdLst>
              <a:gd name="connsiteX0" fmla="*/ 1314450 w 1323975"/>
              <a:gd name="connsiteY0" fmla="*/ 0 h 695325"/>
              <a:gd name="connsiteX1" fmla="*/ 0 w 1323975"/>
              <a:gd name="connsiteY1" fmla="*/ 695325 h 695325"/>
              <a:gd name="connsiteX2" fmla="*/ 1323975 w 1323975"/>
              <a:gd name="connsiteY2" fmla="*/ 3429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7147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048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5242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55504 h 695325"/>
              <a:gd name="connsiteX3" fmla="*/ 1314450 w 1323975"/>
              <a:gd name="connsiteY3" fmla="*/ 0 h 695325"/>
              <a:gd name="connsiteX0" fmla="*/ 1311372 w 1323975"/>
              <a:gd name="connsiteY0" fmla="*/ 0 h 695325"/>
              <a:gd name="connsiteX1" fmla="*/ 0 w 1323975"/>
              <a:gd name="connsiteY1" fmla="*/ 695325 h 695325"/>
              <a:gd name="connsiteX2" fmla="*/ 1323975 w 1323975"/>
              <a:gd name="connsiteY2" fmla="*/ 355504 h 695325"/>
              <a:gd name="connsiteX3" fmla="*/ 1311372 w 1323975"/>
              <a:gd name="connsiteY3" fmla="*/ 0 h 695325"/>
              <a:gd name="connsiteX0" fmla="*/ 1311372 w 1327054"/>
              <a:gd name="connsiteY0" fmla="*/ 0 h 695325"/>
              <a:gd name="connsiteX1" fmla="*/ 0 w 1327054"/>
              <a:gd name="connsiteY1" fmla="*/ 695325 h 695325"/>
              <a:gd name="connsiteX2" fmla="*/ 1327054 w 1327054"/>
              <a:gd name="connsiteY2" fmla="*/ 358582 h 695325"/>
              <a:gd name="connsiteX3" fmla="*/ 1311372 w 1327054"/>
              <a:gd name="connsiteY3" fmla="*/ 0 h 695325"/>
              <a:gd name="connsiteX0" fmla="*/ 1311372 w 1327054"/>
              <a:gd name="connsiteY0" fmla="*/ 0 h 692571"/>
              <a:gd name="connsiteX1" fmla="*/ 0 w 1327054"/>
              <a:gd name="connsiteY1" fmla="*/ 692571 h 692571"/>
              <a:gd name="connsiteX2" fmla="*/ 1327054 w 1327054"/>
              <a:gd name="connsiteY2" fmla="*/ 355828 h 692571"/>
              <a:gd name="connsiteX3" fmla="*/ 1311372 w 1327054"/>
              <a:gd name="connsiteY3" fmla="*/ 0 h 692571"/>
            </a:gdLst>
            <a:ahLst/>
            <a:cxnLst>
              <a:cxn ang="0">
                <a:pos x="connsiteX0" y="connsiteY0"/>
              </a:cxn>
              <a:cxn ang="0">
                <a:pos x="connsiteX1" y="connsiteY1"/>
              </a:cxn>
              <a:cxn ang="0">
                <a:pos x="connsiteX2" y="connsiteY2"/>
              </a:cxn>
              <a:cxn ang="0">
                <a:pos x="connsiteX3" y="connsiteY3"/>
              </a:cxn>
            </a:cxnLst>
            <a:rect l="l" t="t" r="r" b="b"/>
            <a:pathLst>
              <a:path w="1327054" h="692571">
                <a:moveTo>
                  <a:pt x="1311372" y="0"/>
                </a:moveTo>
                <a:lnTo>
                  <a:pt x="0" y="692571"/>
                </a:lnTo>
                <a:lnTo>
                  <a:pt x="1327054" y="355828"/>
                </a:lnTo>
                <a:lnTo>
                  <a:pt x="131137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xmlns="" id="{9768C343-C4F1-40E2-B2BF-BE0D295F1A5C}"/>
              </a:ext>
            </a:extLst>
          </p:cNvPr>
          <p:cNvSpPr txBox="1"/>
          <p:nvPr/>
        </p:nvSpPr>
        <p:spPr>
          <a:xfrm>
            <a:off x="438936" y="1138729"/>
            <a:ext cx="3942943" cy="553997"/>
          </a:xfrm>
          <a:prstGeom prst="rect">
            <a:avLst/>
          </a:prstGeom>
          <a:noFill/>
        </p:spPr>
        <p:txBody>
          <a:bodyPr wrap="square" rtlCol="0">
            <a:spAutoFit/>
          </a:bodyPr>
          <a:lstStyle/>
          <a:p>
            <a:r>
              <a:rPr lang="en-US" altLang="ko-KR" sz="3000" dirty="0" err="1" smtClean="0">
                <a:solidFill>
                  <a:srgbClr val="FF0000"/>
                </a:solidFill>
                <a:latin typeface="Times New Roman" pitchFamily="18" charset="0"/>
                <a:cs typeface="Times New Roman" pitchFamily="18" charset="0"/>
              </a:rPr>
              <a:t>Xếp</a:t>
            </a:r>
            <a:r>
              <a:rPr lang="en-US" altLang="ko-KR" sz="3000" dirty="0" smtClean="0">
                <a:solidFill>
                  <a:srgbClr val="FF0000"/>
                </a:solidFill>
                <a:latin typeface="Times New Roman" pitchFamily="18" charset="0"/>
                <a:cs typeface="Times New Roman" pitchFamily="18" charset="0"/>
              </a:rPr>
              <a:t> </a:t>
            </a:r>
            <a:r>
              <a:rPr lang="en-US" altLang="ko-KR" sz="3000" dirty="0" err="1" smtClean="0">
                <a:solidFill>
                  <a:srgbClr val="FF0000"/>
                </a:solidFill>
                <a:latin typeface="Times New Roman" pitchFamily="18" charset="0"/>
                <a:cs typeface="Times New Roman" pitchFamily="18" charset="0"/>
              </a:rPr>
              <a:t>loại</a:t>
            </a:r>
            <a:r>
              <a:rPr lang="en-US" altLang="ko-KR" sz="3000" dirty="0" smtClean="0">
                <a:solidFill>
                  <a:srgbClr val="FF0000"/>
                </a:solidFill>
                <a:latin typeface="Times New Roman" pitchFamily="18" charset="0"/>
                <a:cs typeface="Times New Roman" pitchFamily="18" charset="0"/>
              </a:rPr>
              <a:t>: </a:t>
            </a:r>
            <a:r>
              <a:rPr lang="en-US" altLang="ko-KR" sz="3000" dirty="0" err="1" smtClean="0">
                <a:solidFill>
                  <a:srgbClr val="FF0000"/>
                </a:solidFill>
                <a:latin typeface="Times New Roman" pitchFamily="18" charset="0"/>
                <a:cs typeface="Times New Roman" pitchFamily="18" charset="0"/>
              </a:rPr>
              <a:t>Đạt</a:t>
            </a:r>
            <a:endParaRPr lang="ko-KR" altLang="en-US" sz="3000" dirty="0">
              <a:solidFill>
                <a:srgbClr val="FF0000"/>
              </a:solidFill>
              <a:latin typeface="Times New Roman" pitchFamily="18" charset="0"/>
              <a:cs typeface="Times New Roman" pitchFamily="18" charset="0"/>
            </a:endParaRPr>
          </a:p>
        </p:txBody>
      </p:sp>
      <p:sp>
        <p:nvSpPr>
          <p:cNvPr id="25" name="TextBox 24">
            <a:extLst>
              <a:ext uri="{FF2B5EF4-FFF2-40B4-BE49-F238E27FC236}">
                <a16:creationId xmlns:a16="http://schemas.microsoft.com/office/drawing/2014/main" xmlns="" id="{F1915525-C6DA-4565-BE6B-057ABC7FA48E}"/>
              </a:ext>
            </a:extLst>
          </p:cNvPr>
          <p:cNvSpPr txBox="1"/>
          <p:nvPr/>
        </p:nvSpPr>
        <p:spPr>
          <a:xfrm>
            <a:off x="459995" y="1706063"/>
            <a:ext cx="4537498" cy="1015663"/>
          </a:xfrm>
          <a:prstGeom prst="rect">
            <a:avLst/>
          </a:prstGeom>
          <a:noFill/>
        </p:spPr>
        <p:txBody>
          <a:bodyPr wrap="square" rtlCol="0">
            <a:spAutoFit/>
          </a:bodyPr>
          <a:lstStyle/>
          <a:p>
            <a:r>
              <a:rPr lang="en-US" altLang="ko-KR" sz="3000" dirty="0" err="1" smtClean="0">
                <a:solidFill>
                  <a:schemeClr val="tx1">
                    <a:lumMod val="95000"/>
                    <a:lumOff val="5000"/>
                  </a:schemeClr>
                </a:solidFill>
                <a:latin typeface="Times New Roman" pitchFamily="18" charset="0"/>
                <a:cs typeface="Times New Roman" pitchFamily="18" charset="0"/>
              </a:rPr>
              <a:t>Thực</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hiện</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nghiêm</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túc</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quy</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định</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đạo</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đức</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nhà</a:t>
            </a:r>
            <a:r>
              <a:rPr lang="en-US" altLang="ko-KR" sz="3000" dirty="0" smtClean="0">
                <a:solidFill>
                  <a:schemeClr val="tx1">
                    <a:lumMod val="95000"/>
                    <a:lumOff val="5000"/>
                  </a:schemeClr>
                </a:solidFill>
                <a:latin typeface="Times New Roman" pitchFamily="18" charset="0"/>
                <a:cs typeface="Times New Roman" pitchFamily="18" charset="0"/>
              </a:rPr>
              <a:t> </a:t>
            </a:r>
            <a:r>
              <a:rPr lang="en-US" altLang="ko-KR" sz="3000" dirty="0" err="1" smtClean="0">
                <a:solidFill>
                  <a:schemeClr val="tx1">
                    <a:lumMod val="95000"/>
                    <a:lumOff val="5000"/>
                  </a:schemeClr>
                </a:solidFill>
                <a:latin typeface="Times New Roman" pitchFamily="18" charset="0"/>
                <a:cs typeface="Times New Roman" pitchFamily="18" charset="0"/>
              </a:rPr>
              <a:t>giáo</a:t>
            </a:r>
            <a:endParaRPr lang="ko-KR" altLang="en-US" sz="3000" dirty="0">
              <a:solidFill>
                <a:schemeClr val="tx1">
                  <a:lumMod val="95000"/>
                  <a:lumOff val="5000"/>
                </a:schemeClr>
              </a:solidFill>
              <a:latin typeface="Times New Roman" pitchFamily="18" charset="0"/>
              <a:cs typeface="Times New Roman" pitchFamily="18" charset="0"/>
            </a:endParaRPr>
          </a:p>
        </p:txBody>
      </p:sp>
      <p:sp>
        <p:nvSpPr>
          <p:cNvPr id="26" name="Freeform 8">
            <a:extLst>
              <a:ext uri="{FF2B5EF4-FFF2-40B4-BE49-F238E27FC236}">
                <a16:creationId xmlns:a16="http://schemas.microsoft.com/office/drawing/2014/main" xmlns="" id="{9A1C1D50-93B4-4363-BECA-4B6823A54420}"/>
              </a:ext>
            </a:extLst>
          </p:cNvPr>
          <p:cNvSpPr/>
          <p:nvPr/>
        </p:nvSpPr>
        <p:spPr>
          <a:xfrm>
            <a:off x="6190127" y="925691"/>
            <a:ext cx="1296839" cy="1957210"/>
          </a:xfrm>
          <a:custGeom>
            <a:avLst/>
            <a:gdLst>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304925 w 1304925"/>
              <a:gd name="connsiteY0" fmla="*/ 0 h 1990725"/>
              <a:gd name="connsiteX1" fmla="*/ 0 w 1304925"/>
              <a:gd name="connsiteY1" fmla="*/ 1990725 h 1990725"/>
              <a:gd name="connsiteX2" fmla="*/ 1304925 w 1304925"/>
              <a:gd name="connsiteY2" fmla="*/ 352425 h 1990725"/>
              <a:gd name="connsiteX3" fmla="*/ 1304925 w 1304925"/>
              <a:gd name="connsiteY3" fmla="*/ 0 h 1990725"/>
              <a:gd name="connsiteX0" fmla="*/ 1304925 w 1304925"/>
              <a:gd name="connsiteY0" fmla="*/ 0 h 1990725"/>
              <a:gd name="connsiteX1" fmla="*/ 0 w 1304925"/>
              <a:gd name="connsiteY1" fmla="*/ 1990725 h 1990725"/>
              <a:gd name="connsiteX2" fmla="*/ 1304925 w 1304925"/>
              <a:gd name="connsiteY2" fmla="*/ 358709 h 1990725"/>
              <a:gd name="connsiteX3" fmla="*/ 1304925 w 1304925"/>
              <a:gd name="connsiteY3" fmla="*/ 0 h 1990725"/>
            </a:gdLst>
            <a:ahLst/>
            <a:cxnLst>
              <a:cxn ang="0">
                <a:pos x="connsiteX0" y="connsiteY0"/>
              </a:cxn>
              <a:cxn ang="0">
                <a:pos x="connsiteX1" y="connsiteY1"/>
              </a:cxn>
              <a:cxn ang="0">
                <a:pos x="connsiteX2" y="connsiteY2"/>
              </a:cxn>
              <a:cxn ang="0">
                <a:pos x="connsiteX3" y="connsiteY3"/>
              </a:cxn>
            </a:cxnLst>
            <a:rect l="l" t="t" r="r" b="b"/>
            <a:pathLst>
              <a:path w="1304925" h="1990725">
                <a:moveTo>
                  <a:pt x="1304925" y="0"/>
                </a:moveTo>
                <a:lnTo>
                  <a:pt x="0" y="1990725"/>
                </a:lnTo>
                <a:lnTo>
                  <a:pt x="1304925" y="358709"/>
                </a:lnTo>
                <a:lnTo>
                  <a:pt x="1304925" y="0"/>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itchFamily="18" charset="0"/>
              <a:cs typeface="Times New Roman" pitchFamily="18" charset="0"/>
            </a:endParaRPr>
          </a:p>
        </p:txBody>
      </p:sp>
      <p:sp>
        <p:nvSpPr>
          <p:cNvPr id="28" name="TextBox 27">
            <a:extLst>
              <a:ext uri="{FF2B5EF4-FFF2-40B4-BE49-F238E27FC236}">
                <a16:creationId xmlns:a16="http://schemas.microsoft.com/office/drawing/2014/main" xmlns="" id="{60D8770F-5A83-4871-A1F6-3EEC1062D7AA}"/>
              </a:ext>
            </a:extLst>
          </p:cNvPr>
          <p:cNvSpPr txBox="1"/>
          <p:nvPr/>
        </p:nvSpPr>
        <p:spPr>
          <a:xfrm>
            <a:off x="7330395" y="663602"/>
            <a:ext cx="4841739" cy="1938992"/>
          </a:xfrm>
          <a:prstGeom prst="rect">
            <a:avLst/>
          </a:prstGeom>
          <a:solidFill>
            <a:schemeClr val="bg2">
              <a:lumMod val="90000"/>
            </a:schemeClr>
          </a:solidFill>
        </p:spPr>
        <p:txBody>
          <a:bodyPr wrap="square" rtlCol="0">
            <a:spAutoFit/>
          </a:bodyPr>
          <a:lstStyle/>
          <a:p>
            <a:r>
              <a:rPr lang="en-US" altLang="ko-KR" sz="3000" dirty="0" smtClean="0">
                <a:solidFill>
                  <a:srgbClr val="FF0000"/>
                </a:solidFill>
                <a:latin typeface="Times New Roman" pitchFamily="18" charset="0"/>
                <a:cs typeface="Times New Roman" pitchFamily="18" charset="0"/>
              </a:rPr>
              <a:t> </a:t>
            </a:r>
            <a:r>
              <a:rPr lang="en-US" altLang="ko-KR" sz="3000" dirty="0" err="1" smtClean="0">
                <a:solidFill>
                  <a:srgbClr val="FF0000"/>
                </a:solidFill>
                <a:latin typeface="Times New Roman" pitchFamily="18" charset="0"/>
                <a:cs typeface="Times New Roman" pitchFamily="18" charset="0"/>
              </a:rPr>
              <a:t>Xếp</a:t>
            </a:r>
            <a:r>
              <a:rPr lang="en-US" altLang="ko-KR" sz="3000" dirty="0" smtClean="0">
                <a:solidFill>
                  <a:srgbClr val="FF0000"/>
                </a:solidFill>
                <a:latin typeface="Times New Roman" pitchFamily="18" charset="0"/>
                <a:cs typeface="Times New Roman" pitchFamily="18" charset="0"/>
              </a:rPr>
              <a:t> </a:t>
            </a:r>
            <a:r>
              <a:rPr lang="en-US" altLang="ko-KR" sz="3000" dirty="0" err="1">
                <a:solidFill>
                  <a:srgbClr val="FF0000"/>
                </a:solidFill>
                <a:latin typeface="Times New Roman" pitchFamily="18" charset="0"/>
                <a:cs typeface="Times New Roman" pitchFamily="18" charset="0"/>
              </a:rPr>
              <a:t>loại</a:t>
            </a:r>
            <a:r>
              <a:rPr lang="en-US" altLang="ko-KR" sz="3000" dirty="0">
                <a:solidFill>
                  <a:srgbClr val="FF0000"/>
                </a:solidFill>
                <a:latin typeface="Times New Roman" pitchFamily="18" charset="0"/>
                <a:cs typeface="Times New Roman" pitchFamily="18" charset="0"/>
              </a:rPr>
              <a:t>: </a:t>
            </a:r>
            <a:r>
              <a:rPr lang="en-US" altLang="ko-KR" sz="3000" dirty="0" err="1" smtClean="0">
                <a:solidFill>
                  <a:srgbClr val="FF0000"/>
                </a:solidFill>
                <a:latin typeface="Times New Roman" pitchFamily="18" charset="0"/>
                <a:cs typeface="Times New Roman" pitchFamily="18" charset="0"/>
              </a:rPr>
              <a:t>Đạt</a:t>
            </a:r>
            <a:endParaRPr lang="en-US" altLang="ko-KR" sz="3000" dirty="0" smtClean="0">
              <a:solidFill>
                <a:srgbClr val="FF0000"/>
              </a:solidFill>
              <a:latin typeface="Times New Roman" pitchFamily="18" charset="0"/>
              <a:cs typeface="Times New Roman" pitchFamily="18" charset="0"/>
            </a:endParaRPr>
          </a:p>
          <a:p>
            <a:r>
              <a:rPr lang="en-US" altLang="ko-KR" sz="3000" dirty="0" err="1" smtClean="0">
                <a:latin typeface="Times New Roman" pitchFamily="18" charset="0"/>
                <a:cs typeface="Times New Roman" pitchFamily="18" charset="0"/>
              </a:rPr>
              <a:t>Có</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tác</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phong</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và</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phong</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cách</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làm</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việc</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phù</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hợp</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với</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công</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việc</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của</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giáo</a:t>
            </a:r>
            <a:r>
              <a:rPr lang="en-US" altLang="ko-KR" sz="3000" dirty="0" smtClean="0">
                <a:latin typeface="Times New Roman" pitchFamily="18" charset="0"/>
                <a:cs typeface="Times New Roman" pitchFamily="18" charset="0"/>
              </a:rPr>
              <a:t> </a:t>
            </a:r>
            <a:r>
              <a:rPr lang="en-US" altLang="ko-KR" sz="3000" dirty="0" err="1" smtClean="0">
                <a:latin typeface="Times New Roman" pitchFamily="18" charset="0"/>
                <a:cs typeface="Times New Roman" pitchFamily="18" charset="0"/>
              </a:rPr>
              <a:t>viên</a:t>
            </a:r>
            <a:r>
              <a:rPr lang="en-US" altLang="ko-KR" sz="3000" dirty="0" smtClean="0">
                <a:latin typeface="Times New Roman" pitchFamily="18" charset="0"/>
                <a:cs typeface="Times New Roman" pitchFamily="18" charset="0"/>
              </a:rPr>
              <a:t>.</a:t>
            </a:r>
            <a:endParaRPr lang="ko-KR" alt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3859901082"/>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2">
            <a:hlinkClick r:id="rId3" action="ppaction://hlinksldjump"/>
          </p:cNvPr>
          <p:cNvSpPr>
            <a:spLocks noChangeArrowheads="1"/>
          </p:cNvSpPr>
          <p:nvPr/>
        </p:nvSpPr>
        <p:spPr bwMode="auto">
          <a:xfrm rot="5400000" flipH="1">
            <a:off x="7825136" y="-3067090"/>
            <a:ext cx="858601" cy="7671924"/>
          </a:xfrm>
          <a:prstGeom prst="round2SameRect">
            <a:avLst>
              <a:gd name="adj1" fmla="val 50000"/>
              <a:gd name="adj2" fmla="val 0"/>
            </a:avLst>
          </a:prstGeom>
          <a:solidFill>
            <a:schemeClr val="bg1"/>
          </a:solidFill>
          <a:ln w="25400">
            <a:solidFill>
              <a:schemeClr val="accent3"/>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lIns="121912" tIns="60956" rIns="121912" bIns="60956"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00" dirty="0">
              <a:solidFill>
                <a:schemeClr val="bg1"/>
              </a:solidFill>
              <a:latin typeface="Arial Black" pitchFamily="34" charset="0"/>
            </a:endParaRPr>
          </a:p>
        </p:txBody>
      </p:sp>
      <p:sp>
        <p:nvSpPr>
          <p:cNvPr id="11" name="AutoShape 92"/>
          <p:cNvSpPr>
            <a:spLocks noChangeArrowheads="1"/>
          </p:cNvSpPr>
          <p:nvPr/>
        </p:nvSpPr>
        <p:spPr bwMode="auto">
          <a:xfrm rot="5400000" flipH="1">
            <a:off x="7474080" y="-1633200"/>
            <a:ext cx="1589744" cy="7642896"/>
          </a:xfrm>
          <a:prstGeom prst="round2SameRect">
            <a:avLst>
              <a:gd name="adj1" fmla="val 46386"/>
              <a:gd name="adj2" fmla="val 0"/>
            </a:avLst>
          </a:prstGeom>
          <a:solidFill>
            <a:schemeClr val="bg1"/>
          </a:solidFill>
          <a:ln w="25400">
            <a:solidFill>
              <a:schemeClr val="accent4"/>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lIns="121912" tIns="60956" rIns="121912" bIns="60956"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00" dirty="0">
              <a:solidFill>
                <a:schemeClr val="bg1"/>
              </a:solidFill>
              <a:latin typeface="Arial Black" pitchFamily="34" charset="0"/>
            </a:endParaRPr>
          </a:p>
        </p:txBody>
      </p:sp>
      <p:sp>
        <p:nvSpPr>
          <p:cNvPr id="12" name="AutoShape 92">
            <a:hlinkClick r:id="rId4" action="ppaction://hlinksldjump"/>
          </p:cNvPr>
          <p:cNvSpPr>
            <a:spLocks noChangeArrowheads="1"/>
          </p:cNvSpPr>
          <p:nvPr/>
        </p:nvSpPr>
        <p:spPr bwMode="auto">
          <a:xfrm rot="5400000" flipH="1">
            <a:off x="7528620" y="73050"/>
            <a:ext cx="1566100" cy="7760663"/>
          </a:xfrm>
          <a:prstGeom prst="round2SameRect">
            <a:avLst>
              <a:gd name="adj1" fmla="val 50000"/>
              <a:gd name="adj2" fmla="val 0"/>
            </a:avLst>
          </a:prstGeom>
          <a:solidFill>
            <a:schemeClr val="bg1"/>
          </a:solidFill>
          <a:ln w="25400">
            <a:solidFill>
              <a:schemeClr val="accent1"/>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lIns="121912" tIns="60956" rIns="121912" bIns="60956"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00" dirty="0">
              <a:solidFill>
                <a:schemeClr val="bg1"/>
              </a:solidFill>
              <a:latin typeface="Arial Black" pitchFamily="34" charset="0"/>
            </a:endParaRPr>
          </a:p>
        </p:txBody>
      </p:sp>
      <p:sp>
        <p:nvSpPr>
          <p:cNvPr id="13" name="AutoShape 92">
            <a:hlinkClick r:id="rId5" action="ppaction://hlinksldjump"/>
          </p:cNvPr>
          <p:cNvSpPr>
            <a:spLocks noChangeArrowheads="1"/>
          </p:cNvSpPr>
          <p:nvPr/>
        </p:nvSpPr>
        <p:spPr bwMode="auto">
          <a:xfrm rot="5400000" flipH="1">
            <a:off x="7662886" y="1660559"/>
            <a:ext cx="1088450" cy="7484066"/>
          </a:xfrm>
          <a:prstGeom prst="round2SameRect">
            <a:avLst>
              <a:gd name="adj1" fmla="val 48746"/>
              <a:gd name="adj2" fmla="val 0"/>
            </a:avLst>
          </a:prstGeom>
          <a:solidFill>
            <a:schemeClr val="bg1"/>
          </a:solidFill>
          <a:ln w="25400">
            <a:solidFill>
              <a:schemeClr val="accent2"/>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lIns="121912" tIns="60956" rIns="121912" bIns="60956"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00" dirty="0">
              <a:solidFill>
                <a:schemeClr val="bg1"/>
              </a:solidFill>
              <a:latin typeface="Arial Black" pitchFamily="34" charset="0"/>
            </a:endParaRPr>
          </a:p>
        </p:txBody>
      </p:sp>
      <p:sp>
        <p:nvSpPr>
          <p:cNvPr id="17" name="TextBox 12"/>
          <p:cNvSpPr txBox="1"/>
          <p:nvPr/>
        </p:nvSpPr>
        <p:spPr bwMode="auto">
          <a:xfrm>
            <a:off x="4447535" y="452509"/>
            <a:ext cx="6978232" cy="584771"/>
          </a:xfrm>
          <a:prstGeom prst="rect">
            <a:avLst/>
          </a:prstGeom>
          <a:noFill/>
          <a:effectLst/>
        </p:spPr>
        <p:txBody>
          <a:bodyPr wrap="square" lIns="91436" tIns="45718" rIns="91436" bIns="45718">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chuyên</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môn</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thân</a:t>
            </a:r>
            <a:endParaRPr lang="ko-KR" alt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8" name="AutoShape 92"/>
          <p:cNvSpPr>
            <a:spLocks noChangeAspect="1" noChangeArrowheads="1"/>
          </p:cNvSpPr>
          <p:nvPr/>
        </p:nvSpPr>
        <p:spPr bwMode="auto">
          <a:xfrm rot="16200000" flipH="1">
            <a:off x="3475067" y="282505"/>
            <a:ext cx="864000" cy="864000"/>
          </a:xfrm>
          <a:prstGeom prst="ellipse">
            <a:avLst/>
          </a:prstGeom>
          <a:solidFill>
            <a:schemeClr val="accent3"/>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lIns="121912" tIns="60956" rIns="121912" bIns="60956"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00" dirty="0">
              <a:solidFill>
                <a:schemeClr val="bg1"/>
              </a:solidFill>
              <a:latin typeface="Arial Black" pitchFamily="34" charset="0"/>
            </a:endParaRPr>
          </a:p>
        </p:txBody>
      </p:sp>
      <p:sp>
        <p:nvSpPr>
          <p:cNvPr id="19" name="AutoShape 92"/>
          <p:cNvSpPr>
            <a:spLocks noChangeAspect="1" noChangeArrowheads="1"/>
          </p:cNvSpPr>
          <p:nvPr/>
        </p:nvSpPr>
        <p:spPr bwMode="auto">
          <a:xfrm rot="16200000" flipH="1">
            <a:off x="3431525" y="1624596"/>
            <a:ext cx="864000" cy="864000"/>
          </a:xfrm>
          <a:prstGeom prst="ellipse">
            <a:avLst/>
          </a:prstGeom>
          <a:solidFill>
            <a:schemeClr val="accent4"/>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lIns="121912" tIns="60956" rIns="121912" bIns="60956"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00" dirty="0">
              <a:solidFill>
                <a:schemeClr val="bg1"/>
              </a:solidFill>
              <a:latin typeface="Arial Black" pitchFamily="34" charset="0"/>
            </a:endParaRPr>
          </a:p>
        </p:txBody>
      </p:sp>
      <p:sp>
        <p:nvSpPr>
          <p:cNvPr id="20" name="AutoShape 92"/>
          <p:cNvSpPr>
            <a:spLocks noChangeAspect="1" noChangeArrowheads="1"/>
          </p:cNvSpPr>
          <p:nvPr/>
        </p:nvSpPr>
        <p:spPr bwMode="auto">
          <a:xfrm rot="16200000" flipH="1">
            <a:off x="3475067" y="3244373"/>
            <a:ext cx="864000" cy="864000"/>
          </a:xfrm>
          <a:prstGeom prst="ellipse">
            <a:avLst/>
          </a:prstGeom>
          <a:solidFill>
            <a:schemeClr val="accent1"/>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lIns="121912" tIns="60956" rIns="121912" bIns="60956"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00" dirty="0">
              <a:solidFill>
                <a:schemeClr val="bg1"/>
              </a:solidFill>
              <a:latin typeface="Arial Black" pitchFamily="34" charset="0"/>
            </a:endParaRPr>
          </a:p>
        </p:txBody>
      </p:sp>
      <p:sp>
        <p:nvSpPr>
          <p:cNvPr id="21" name="AutoShape 92"/>
          <p:cNvSpPr>
            <a:spLocks noChangeAspect="1" noChangeArrowheads="1"/>
          </p:cNvSpPr>
          <p:nvPr/>
        </p:nvSpPr>
        <p:spPr bwMode="auto">
          <a:xfrm rot="16200000" flipH="1">
            <a:off x="3446039" y="4987727"/>
            <a:ext cx="864000" cy="864000"/>
          </a:xfrm>
          <a:prstGeom prst="ellipse">
            <a:avLst/>
          </a:prstGeom>
          <a:solidFill>
            <a:schemeClr val="accent2"/>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lIns="121912" tIns="60956" rIns="121912" bIns="60956"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00" dirty="0">
              <a:solidFill>
                <a:schemeClr val="bg1"/>
              </a:solidFill>
              <a:latin typeface="Arial Black" pitchFamily="34" charset="0"/>
            </a:endParaRPr>
          </a:p>
        </p:txBody>
      </p:sp>
      <p:sp>
        <p:nvSpPr>
          <p:cNvPr id="23" name="직사각형 69"/>
          <p:cNvSpPr/>
          <p:nvPr/>
        </p:nvSpPr>
        <p:spPr>
          <a:xfrm>
            <a:off x="3663779" y="339572"/>
            <a:ext cx="510700" cy="692489"/>
          </a:xfrm>
          <a:prstGeom prst="rect">
            <a:avLst/>
          </a:prstGeom>
        </p:spPr>
        <p:txBody>
          <a:bodyPr wrap="none" lIns="121912" tIns="60956" rIns="121912" bIns="60956"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3700" b="1" dirty="0">
                <a:solidFill>
                  <a:schemeClr val="bg1"/>
                </a:solidFill>
                <a:cs typeface="Arial" pitchFamily="34" charset="0"/>
              </a:rPr>
              <a:t>3</a:t>
            </a:r>
            <a:endParaRPr lang="ko-KR" altLang="en-US" sz="3700" dirty="0">
              <a:solidFill>
                <a:schemeClr val="bg1"/>
              </a:solidFill>
            </a:endParaRPr>
          </a:p>
        </p:txBody>
      </p:sp>
      <p:sp>
        <p:nvSpPr>
          <p:cNvPr id="24" name="직사각형 109"/>
          <p:cNvSpPr>
            <a:spLocks noChangeArrowheads="1"/>
          </p:cNvSpPr>
          <p:nvPr/>
        </p:nvSpPr>
        <p:spPr bwMode="auto">
          <a:xfrm>
            <a:off x="3562181" y="1686706"/>
            <a:ext cx="510700" cy="692489"/>
          </a:xfrm>
          <a:prstGeom prst="rect">
            <a:avLst/>
          </a:prstGeom>
          <a:noFill/>
          <a:ln w="9525">
            <a:noFill/>
            <a:miter lim="800000"/>
            <a:headEnd/>
            <a:tailEnd/>
          </a:ln>
        </p:spPr>
        <p:txBody>
          <a:bodyPr wrap="none" lIns="121912" tIns="60956" rIns="121912" bIns="60956"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3700" b="1" dirty="0">
                <a:solidFill>
                  <a:schemeClr val="bg1"/>
                </a:solidFill>
                <a:cs typeface="Arial" charset="0"/>
              </a:rPr>
              <a:t>4</a:t>
            </a:r>
            <a:endParaRPr lang="ko-KR" altLang="en-US" sz="3700" dirty="0">
              <a:solidFill>
                <a:schemeClr val="bg1"/>
              </a:solidFill>
            </a:endParaRPr>
          </a:p>
        </p:txBody>
      </p:sp>
      <p:sp>
        <p:nvSpPr>
          <p:cNvPr id="25" name="직사각형 110"/>
          <p:cNvSpPr>
            <a:spLocks noChangeArrowheads="1"/>
          </p:cNvSpPr>
          <p:nvPr/>
        </p:nvSpPr>
        <p:spPr bwMode="auto">
          <a:xfrm>
            <a:off x="3591209" y="3309610"/>
            <a:ext cx="510700" cy="692489"/>
          </a:xfrm>
          <a:prstGeom prst="rect">
            <a:avLst/>
          </a:prstGeom>
          <a:noFill/>
          <a:ln w="9525">
            <a:noFill/>
            <a:miter lim="800000"/>
            <a:headEnd/>
            <a:tailEnd/>
          </a:ln>
        </p:spPr>
        <p:txBody>
          <a:bodyPr wrap="none" lIns="121912" tIns="60956" rIns="121912" bIns="60956"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3700" b="1" dirty="0">
                <a:solidFill>
                  <a:schemeClr val="bg1"/>
                </a:solidFill>
                <a:cs typeface="Arial" charset="0"/>
              </a:rPr>
              <a:t>5</a:t>
            </a:r>
            <a:endParaRPr lang="ko-KR" altLang="en-US" sz="3700" dirty="0">
              <a:solidFill>
                <a:schemeClr val="bg1"/>
              </a:solidFill>
            </a:endParaRPr>
          </a:p>
        </p:txBody>
      </p:sp>
      <p:sp>
        <p:nvSpPr>
          <p:cNvPr id="26" name="직사각형 112"/>
          <p:cNvSpPr>
            <a:spLocks noChangeArrowheads="1"/>
          </p:cNvSpPr>
          <p:nvPr/>
        </p:nvSpPr>
        <p:spPr bwMode="auto">
          <a:xfrm>
            <a:off x="3591209" y="5092168"/>
            <a:ext cx="510700" cy="692489"/>
          </a:xfrm>
          <a:prstGeom prst="rect">
            <a:avLst/>
          </a:prstGeom>
          <a:noFill/>
          <a:ln w="9525">
            <a:noFill/>
            <a:miter lim="800000"/>
            <a:headEnd/>
            <a:tailEnd/>
          </a:ln>
        </p:spPr>
        <p:txBody>
          <a:bodyPr wrap="none" lIns="121912" tIns="60956" rIns="121912" bIns="60956"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3700" b="1" dirty="0">
                <a:solidFill>
                  <a:schemeClr val="bg1"/>
                </a:solidFill>
                <a:cs typeface="Arial" charset="0"/>
              </a:rPr>
              <a:t>6</a:t>
            </a:r>
            <a:endParaRPr lang="ko-KR" altLang="en-US" sz="3700" dirty="0">
              <a:solidFill>
                <a:schemeClr val="bg1"/>
              </a:solidFill>
            </a:endParaRPr>
          </a:p>
        </p:txBody>
      </p:sp>
      <p:sp>
        <p:nvSpPr>
          <p:cNvPr id="50" name="TextBox 12">
            <a:hlinkClick r:id="rId6" action="ppaction://hlinksldjump"/>
          </p:cNvPr>
          <p:cNvSpPr txBox="1"/>
          <p:nvPr/>
        </p:nvSpPr>
        <p:spPr bwMode="auto">
          <a:xfrm>
            <a:off x="4498014" y="1415092"/>
            <a:ext cx="7036944" cy="1569656"/>
          </a:xfrm>
          <a:prstGeom prst="rect">
            <a:avLst/>
          </a:prstGeom>
          <a:noFill/>
          <a:effectLst/>
        </p:spPr>
        <p:txBody>
          <a:bodyPr wrap="square" lIns="91436" tIns="45718" rIns="91436" bIns="45718">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spcAft>
                <a:spcPts val="600"/>
              </a:spcAft>
            </a:pP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dựng</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kế</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hoạch</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dạy</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dục</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theo</a:t>
            </a:r>
            <a:r>
              <a:rPr lang="en-US" altLang="ko-KR"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hướng</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phẩm</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chất</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năng</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lực</a:t>
            </a:r>
            <a:r>
              <a:rPr lang="en-US" altLang="ko-KR"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HS</a:t>
            </a:r>
            <a:endParaRPr lang="ko-KR" alt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sz="quarter" idx="10"/>
          </p:nvPr>
        </p:nvSpPr>
        <p:spPr>
          <a:xfrm>
            <a:off x="2" y="529665"/>
            <a:ext cx="3672111" cy="1954303"/>
          </a:xfrm>
        </p:spPr>
        <p:txBody>
          <a:bodyPr/>
          <a:lstStyle/>
          <a:p>
            <a:pPr algn="ctr"/>
            <a:r>
              <a:rPr lang="en-US" altLang="ko-KR" sz="4000" b="1" dirty="0">
                <a:solidFill>
                  <a:schemeClr val="accent6">
                    <a:lumMod val="75000"/>
                  </a:schemeClr>
                </a:solidFill>
              </a:rPr>
              <a:t>TIÊU CHUẨN 2</a:t>
            </a:r>
            <a:endParaRPr lang="ko-KR" altLang="en-US" sz="4000" b="1" dirty="0">
              <a:solidFill>
                <a:schemeClr val="accent6">
                  <a:lumMod val="75000"/>
                </a:schemeClr>
              </a:solidFill>
            </a:endParaRPr>
          </a:p>
        </p:txBody>
      </p:sp>
      <p:sp>
        <p:nvSpPr>
          <p:cNvPr id="4" name="Text Placeholder 3"/>
          <p:cNvSpPr>
            <a:spLocks noGrp="1"/>
          </p:cNvSpPr>
          <p:nvPr>
            <p:ph type="body" sz="quarter" idx="11"/>
          </p:nvPr>
        </p:nvSpPr>
        <p:spPr>
          <a:xfrm>
            <a:off x="7559" y="1933444"/>
            <a:ext cx="3635527" cy="1960421"/>
          </a:xfrm>
        </p:spPr>
        <p:txBody>
          <a:bodyPr>
            <a:noAutofit/>
          </a:bodyPr>
          <a:lstStyle/>
          <a:p>
            <a:r>
              <a:rPr lang="en-US" sz="3600" b="1" dirty="0">
                <a:solidFill>
                  <a:srgbClr val="996600"/>
                </a:solidFill>
              </a:rPr>
              <a:t>PHÁT TRIỂN </a:t>
            </a:r>
          </a:p>
          <a:p>
            <a:r>
              <a:rPr lang="en-US" sz="3600" b="1" dirty="0">
                <a:solidFill>
                  <a:srgbClr val="996600"/>
                </a:solidFill>
              </a:rPr>
              <a:t>CHUYÊN MÔN, NGHIỆP VỤ</a:t>
            </a:r>
          </a:p>
        </p:txBody>
      </p:sp>
      <p:sp>
        <p:nvSpPr>
          <p:cNvPr id="60" name="AutoShape 92">
            <a:hlinkClick r:id="rId7" action="ppaction://hlinksldjump"/>
          </p:cNvPr>
          <p:cNvSpPr>
            <a:spLocks noChangeArrowheads="1"/>
          </p:cNvSpPr>
          <p:nvPr/>
        </p:nvSpPr>
        <p:spPr bwMode="auto">
          <a:xfrm rot="5400000" flipH="1">
            <a:off x="7829113" y="2755213"/>
            <a:ext cx="677422" cy="7408413"/>
          </a:xfrm>
          <a:prstGeom prst="round2SameRect">
            <a:avLst>
              <a:gd name="adj1" fmla="val 50000"/>
              <a:gd name="adj2" fmla="val 0"/>
            </a:avLst>
          </a:prstGeom>
          <a:solidFill>
            <a:schemeClr val="bg1"/>
          </a:solidFill>
          <a:ln w="25400">
            <a:solidFill>
              <a:schemeClr val="accent5"/>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lIns="121912" tIns="60956" rIns="121912" bIns="60956"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00" dirty="0">
              <a:solidFill>
                <a:schemeClr val="bg1"/>
              </a:solidFill>
              <a:latin typeface="Arial Black" pitchFamily="34" charset="0"/>
            </a:endParaRPr>
          </a:p>
        </p:txBody>
      </p:sp>
      <p:sp>
        <p:nvSpPr>
          <p:cNvPr id="61" name="AutoShape 92"/>
          <p:cNvSpPr>
            <a:spLocks noChangeAspect="1" noChangeArrowheads="1"/>
          </p:cNvSpPr>
          <p:nvPr/>
        </p:nvSpPr>
        <p:spPr bwMode="auto">
          <a:xfrm rot="16200000" flipH="1">
            <a:off x="3446039" y="5946817"/>
            <a:ext cx="864000" cy="864000"/>
          </a:xfrm>
          <a:prstGeom prst="ellipse">
            <a:avLst/>
          </a:prstGeom>
          <a:solidFill>
            <a:schemeClr val="accent5"/>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lIns="121912" tIns="60956" rIns="121912" bIns="60956"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00" dirty="0">
              <a:solidFill>
                <a:schemeClr val="bg1"/>
              </a:solidFill>
              <a:latin typeface="Arial Black" pitchFamily="34" charset="0"/>
            </a:endParaRPr>
          </a:p>
        </p:txBody>
      </p:sp>
      <p:sp>
        <p:nvSpPr>
          <p:cNvPr id="62" name="직사각형 112"/>
          <p:cNvSpPr>
            <a:spLocks noChangeArrowheads="1"/>
          </p:cNvSpPr>
          <p:nvPr/>
        </p:nvSpPr>
        <p:spPr bwMode="auto">
          <a:xfrm>
            <a:off x="3606345" y="6047424"/>
            <a:ext cx="510700" cy="692489"/>
          </a:xfrm>
          <a:prstGeom prst="rect">
            <a:avLst/>
          </a:prstGeom>
          <a:noFill/>
          <a:ln w="9525">
            <a:noFill/>
            <a:miter lim="800000"/>
            <a:headEnd/>
            <a:tailEnd/>
          </a:ln>
        </p:spPr>
        <p:txBody>
          <a:bodyPr wrap="none" lIns="121912" tIns="60956" rIns="121912" bIns="60956"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3700" b="1" dirty="0">
                <a:solidFill>
                  <a:schemeClr val="bg1"/>
                </a:solidFill>
                <a:cs typeface="Arial" pitchFamily="34" charset="0"/>
              </a:rPr>
              <a:t>7</a:t>
            </a:r>
            <a:endParaRPr lang="ko-KR" altLang="en-US" sz="3700" b="1" dirty="0">
              <a:solidFill>
                <a:schemeClr val="bg1"/>
              </a:solidFill>
              <a:cs typeface="Arial" pitchFamily="34" charset="0"/>
            </a:endParaRPr>
          </a:p>
        </p:txBody>
      </p:sp>
      <p:sp>
        <p:nvSpPr>
          <p:cNvPr id="58" name="TextBox 12">
            <a:hlinkClick r:id="rId4" action="ppaction://hlinksldjump"/>
          </p:cNvPr>
          <p:cNvSpPr txBox="1"/>
          <p:nvPr/>
        </p:nvSpPr>
        <p:spPr bwMode="auto">
          <a:xfrm>
            <a:off x="4513230" y="3166776"/>
            <a:ext cx="7107563" cy="1569656"/>
          </a:xfrm>
          <a:prstGeom prst="rect">
            <a:avLst/>
          </a:prstGeom>
          <a:noFill/>
          <a:effectLst/>
        </p:spPr>
        <p:txBody>
          <a:bodyPr wrap="square" lIns="91436" tIns="45718" rIns="91436" bIns="45718">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spcAft>
                <a:spcPts val="600"/>
              </a:spcAft>
            </a:pP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altLang="ko-KR"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pháp</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dạy</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dục</a:t>
            </a:r>
            <a:r>
              <a:rPr lang="en-US" altLang="ko-KR"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theo</a:t>
            </a:r>
            <a:r>
              <a:rPr lang="en-US" altLang="ko-KR"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hướng</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phẩm</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chất</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năng</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lực</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HS</a:t>
            </a:r>
            <a:endParaRPr lang="ko-KR" alt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9" name="TextBox 12">
            <a:hlinkClick r:id="rId5" action="ppaction://hlinksldjump"/>
          </p:cNvPr>
          <p:cNvSpPr txBox="1"/>
          <p:nvPr/>
        </p:nvSpPr>
        <p:spPr bwMode="auto">
          <a:xfrm>
            <a:off x="4570587" y="4854371"/>
            <a:ext cx="6855180" cy="1077214"/>
          </a:xfrm>
          <a:prstGeom prst="rect">
            <a:avLst/>
          </a:prstGeom>
          <a:noFill/>
          <a:effectLst/>
        </p:spPr>
        <p:txBody>
          <a:bodyPr wrap="square" lIns="91436" tIns="45718" rIns="91436" bIns="45718">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spcAft>
                <a:spcPts val="1200"/>
              </a:spcAft>
            </a:pP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Kiểm</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tra</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giá</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hướng</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altLang="ko-KR"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phẩm</a:t>
            </a:r>
            <a:r>
              <a:rPr lang="en-US" altLang="ko-KR"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chất</a:t>
            </a:r>
            <a:r>
              <a:rPr lang="en-US" altLang="ko-KR"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năng</a:t>
            </a:r>
            <a:r>
              <a:rPr lang="en-US" altLang="ko-KR"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lực</a:t>
            </a:r>
            <a:r>
              <a:rPr lang="en-US" altLang="ko-KR" sz="3200" dirty="0" smtClean="0">
                <a:solidFill>
                  <a:schemeClr val="tx1">
                    <a:lumMod val="95000"/>
                    <a:lumOff val="5000"/>
                  </a:schemeClr>
                </a:solidFill>
                <a:latin typeface="Times New Roman" panose="02020603050405020304" pitchFamily="18" charset="0"/>
                <a:cs typeface="Times New Roman" panose="02020603050405020304" pitchFamily="18" charset="0"/>
              </a:rPr>
              <a:t> HS</a:t>
            </a:r>
            <a:endParaRPr lang="ko-KR" alt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9" name="TextBox 12">
            <a:hlinkClick r:id="rId7" action="ppaction://hlinksldjump"/>
          </p:cNvPr>
          <p:cNvSpPr txBox="1"/>
          <p:nvPr/>
        </p:nvSpPr>
        <p:spPr bwMode="auto">
          <a:xfrm>
            <a:off x="4570583" y="6120710"/>
            <a:ext cx="5691037" cy="584771"/>
          </a:xfrm>
          <a:prstGeom prst="rect">
            <a:avLst/>
          </a:prstGeom>
          <a:noFill/>
          <a:effectLst/>
        </p:spPr>
        <p:txBody>
          <a:bodyPr wrap="square" lIns="91436" tIns="45718" rIns="91436" bIns="45718">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spcAft>
                <a:spcPts val="1200"/>
              </a:spcAft>
            </a:pP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Tư</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vấn</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hỗ</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trợ</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altLang="ko-KR"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200" dirty="0" err="1">
                <a:solidFill>
                  <a:schemeClr val="tx1">
                    <a:lumMod val="95000"/>
                    <a:lumOff val="5000"/>
                  </a:schemeClr>
                </a:solidFill>
                <a:latin typeface="Times New Roman" panose="02020603050405020304" pitchFamily="18" charset="0"/>
                <a:cs typeface="Times New Roman" panose="02020603050405020304" pitchFamily="18" charset="0"/>
              </a:rPr>
              <a:t>sinh</a:t>
            </a:r>
            <a:endParaRPr lang="ko-KR" alt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978979"/>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9"/>
          <p:cNvSpPr>
            <a:spLocks noChangeArrowheads="1"/>
          </p:cNvSpPr>
          <p:nvPr/>
        </p:nvSpPr>
        <p:spPr bwMode="auto">
          <a:xfrm>
            <a:off x="0" y="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grpSp>
        <p:nvGrpSpPr>
          <p:cNvPr id="12" name="그룹 10">
            <a:extLst>
              <a:ext uri="{FF2B5EF4-FFF2-40B4-BE49-F238E27FC236}">
                <a16:creationId xmlns:a16="http://schemas.microsoft.com/office/drawing/2014/main" xmlns="" id="{DFE7933F-EF55-4C07-83A5-BF7ECB89C340}"/>
              </a:ext>
            </a:extLst>
          </p:cNvPr>
          <p:cNvGrpSpPr/>
          <p:nvPr/>
        </p:nvGrpSpPr>
        <p:grpSpPr>
          <a:xfrm>
            <a:off x="1004394" y="233792"/>
            <a:ext cx="9393276" cy="849986"/>
            <a:chOff x="1368591" y="574088"/>
            <a:chExt cx="4718821" cy="1507130"/>
          </a:xfrm>
        </p:grpSpPr>
        <p:sp>
          <p:nvSpPr>
            <p:cNvPr id="13" name="Text Placeholder 13"/>
            <p:cNvSpPr txBox="1">
              <a:spLocks/>
            </p:cNvSpPr>
            <p:nvPr/>
          </p:nvSpPr>
          <p:spPr>
            <a:xfrm>
              <a:off x="1368591" y="623643"/>
              <a:ext cx="4718821" cy="1158445"/>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3600" b="1" dirty="0" smtClean="0">
                  <a:solidFill>
                    <a:srgbClr val="C00000"/>
                  </a:solidFill>
                  <a:latin typeface="Times New Roman" pitchFamily="18" charset="0"/>
                  <a:cs typeface="Times New Roman" pitchFamily="18" charset="0"/>
                </a:rPr>
                <a:t>TIÊU CHÍ 3: </a:t>
              </a:r>
              <a:r>
                <a:rPr lang="en-US" sz="3600" b="1" dirty="0" err="1" smtClean="0">
                  <a:solidFill>
                    <a:srgbClr val="C00000"/>
                  </a:solidFill>
                  <a:latin typeface="Times New Roman" pitchFamily="18" charset="0"/>
                  <a:cs typeface="Times New Roman" pitchFamily="18" charset="0"/>
                </a:rPr>
                <a:t>Phát</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triển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chuyên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môn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bản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thân</a:t>
              </a:r>
              <a:endParaRPr lang="en-US" sz="3600" b="1" dirty="0">
                <a:solidFill>
                  <a:srgbClr val="C00000"/>
                </a:solidFill>
                <a:latin typeface="Times New Roman" pitchFamily="18" charset="0"/>
                <a:cs typeface="Times New Roman" pitchFamily="18" charset="0"/>
              </a:endParaRPr>
            </a:p>
          </p:txBody>
        </p:sp>
        <p:pic>
          <p:nvPicPr>
            <p:cNvPr id="14" name="Picture 8">
              <a:extLst>
                <a:ext uri="{FF2B5EF4-FFF2-40B4-BE49-F238E27FC236}">
                  <a16:creationId xmlns:a16="http://schemas.microsoft.com/office/drawing/2014/main" xmlns="" id="{5B853960-1C50-4035-AFB1-33D2539FC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01944" flipH="1">
              <a:off x="1851961" y="631668"/>
              <a:ext cx="302830" cy="187669"/>
            </a:xfrm>
            <a:prstGeom prst="rect">
              <a:avLst/>
            </a:prstGeom>
          </p:spPr>
        </p:pic>
        <p:pic>
          <p:nvPicPr>
            <p:cNvPr id="16" name="Picture 8">
              <a:extLst>
                <a:ext uri="{FF2B5EF4-FFF2-40B4-BE49-F238E27FC236}">
                  <a16:creationId xmlns:a16="http://schemas.microsoft.com/office/drawing/2014/main" xmlns="" id="{A2F8770B-4B42-4827-93A9-9C4F8C9C5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01944" flipH="1">
              <a:off x="4645902" y="631668"/>
              <a:ext cx="302830" cy="187669"/>
            </a:xfrm>
            <a:prstGeom prst="rect">
              <a:avLst/>
            </a:prstGeom>
          </p:spPr>
        </p:pic>
        <p:pic>
          <p:nvPicPr>
            <p:cNvPr id="17" name="Picture 8">
              <a:extLst>
                <a:ext uri="{FF2B5EF4-FFF2-40B4-BE49-F238E27FC236}">
                  <a16:creationId xmlns:a16="http://schemas.microsoft.com/office/drawing/2014/main" xmlns="" id="{3B953AE1-D1F7-4AC7-B78F-5995E3FD9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01944" flipH="1">
              <a:off x="2382410" y="1835968"/>
              <a:ext cx="302830" cy="187669"/>
            </a:xfrm>
            <a:prstGeom prst="rect">
              <a:avLst/>
            </a:prstGeom>
          </p:spPr>
        </p:pic>
      </p:grpSp>
      <p:sp>
        <p:nvSpPr>
          <p:cNvPr id="18" name="AutoShape 8"/>
          <p:cNvSpPr>
            <a:spLocks noChangeArrowheads="1"/>
          </p:cNvSpPr>
          <p:nvPr/>
        </p:nvSpPr>
        <p:spPr bwMode="auto">
          <a:xfrm>
            <a:off x="3105220" y="2018089"/>
            <a:ext cx="2470079" cy="3595687"/>
          </a:xfrm>
          <a:prstGeom prst="roundRect">
            <a:avLst>
              <a:gd name="adj" fmla="val 4690"/>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19" name="AutoShape 9"/>
          <p:cNvSpPr>
            <a:spLocks noChangeArrowheads="1"/>
          </p:cNvSpPr>
          <p:nvPr/>
        </p:nvSpPr>
        <p:spPr bwMode="gray">
          <a:xfrm>
            <a:off x="3186844" y="1879976"/>
            <a:ext cx="2354944" cy="287338"/>
          </a:xfrm>
          <a:prstGeom prst="roundRect">
            <a:avLst>
              <a:gd name="adj" fmla="val 50000"/>
            </a:avLst>
          </a:prstGeom>
          <a:gradFill rotWithShape="1">
            <a:gsLst>
              <a:gs pos="0">
                <a:srgbClr val="33CC33"/>
              </a:gs>
              <a:gs pos="100000">
                <a:srgbClr val="185E1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0" name="AutoShape 12"/>
          <p:cNvSpPr>
            <a:spLocks noChangeArrowheads="1"/>
          </p:cNvSpPr>
          <p:nvPr/>
        </p:nvSpPr>
        <p:spPr bwMode="auto">
          <a:xfrm>
            <a:off x="5900193" y="1311719"/>
            <a:ext cx="2332659" cy="4174681"/>
          </a:xfrm>
          <a:prstGeom prst="roundRect">
            <a:avLst>
              <a:gd name="adj" fmla="val 4690"/>
            </a:avLst>
          </a:prstGeom>
          <a:noFill/>
          <a:ln w="57150">
            <a:solidFill>
              <a:srgbClr val="4B71DD"/>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1" name="Freeform 20"/>
          <p:cNvSpPr>
            <a:spLocks/>
          </p:cNvSpPr>
          <p:nvPr/>
        </p:nvSpPr>
        <p:spPr bwMode="gray">
          <a:xfrm>
            <a:off x="1974715" y="1263650"/>
            <a:ext cx="1466850" cy="1157288"/>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E8D4C">
                  <a:alpha val="32001"/>
                </a:srgbClr>
              </a:gs>
              <a:gs pos="100000">
                <a:srgbClr val="EC823A"/>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nvGrpSpPr>
          <p:cNvPr id="22" name="Group 21"/>
          <p:cNvGrpSpPr>
            <a:grpSpLocks/>
          </p:cNvGrpSpPr>
          <p:nvPr/>
        </p:nvGrpSpPr>
        <p:grpSpPr bwMode="auto">
          <a:xfrm>
            <a:off x="585788" y="2482850"/>
            <a:ext cx="2241111" cy="3974815"/>
            <a:chOff x="441" y="1852"/>
            <a:chExt cx="1581" cy="2286"/>
          </a:xfrm>
        </p:grpSpPr>
        <p:sp>
          <p:nvSpPr>
            <p:cNvPr id="23" name="AutoShape 4"/>
            <p:cNvSpPr>
              <a:spLocks noChangeArrowheads="1"/>
            </p:cNvSpPr>
            <p:nvPr/>
          </p:nvSpPr>
          <p:spPr bwMode="auto">
            <a:xfrm>
              <a:off x="441" y="1942"/>
              <a:ext cx="1581" cy="2196"/>
            </a:xfrm>
            <a:prstGeom prst="roundRect">
              <a:avLst>
                <a:gd name="adj" fmla="val 4690"/>
              </a:avLst>
            </a:prstGeom>
            <a:noFill/>
            <a:ln w="57150">
              <a:solidFill>
                <a:srgbClr val="EC823A"/>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4" name="AutoShape 5"/>
            <p:cNvSpPr>
              <a:spLocks noChangeArrowheads="1"/>
            </p:cNvSpPr>
            <p:nvPr/>
          </p:nvSpPr>
          <p:spPr bwMode="gray">
            <a:xfrm>
              <a:off x="712" y="1852"/>
              <a:ext cx="1174" cy="181"/>
            </a:xfrm>
            <a:prstGeom prst="roundRect">
              <a:avLst>
                <a:gd name="adj" fmla="val 50000"/>
              </a:avLst>
            </a:prstGeom>
            <a:gradFill rotWithShape="1">
              <a:gsLst>
                <a:gs pos="0">
                  <a:srgbClr val="FF6600"/>
                </a:gs>
                <a:gs pos="50000">
                  <a:srgbClr val="FFA76C"/>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5" name="AutoShape 6"/>
            <p:cNvSpPr>
              <a:spLocks noChangeArrowheads="1"/>
            </p:cNvSpPr>
            <p:nvPr/>
          </p:nvSpPr>
          <p:spPr bwMode="auto">
            <a:xfrm flipH="1">
              <a:off x="1773" y="1897"/>
              <a:ext cx="45"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6" name="AutoShape 7"/>
            <p:cNvSpPr>
              <a:spLocks noChangeArrowheads="1"/>
            </p:cNvSpPr>
            <p:nvPr/>
          </p:nvSpPr>
          <p:spPr bwMode="auto">
            <a:xfrm flipH="1">
              <a:off x="776" y="1897"/>
              <a:ext cx="46"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7" name="Text Box 20"/>
            <p:cNvSpPr txBox="1">
              <a:spLocks noChangeArrowheads="1"/>
            </p:cNvSpPr>
            <p:nvPr/>
          </p:nvSpPr>
          <p:spPr bwMode="auto">
            <a:xfrm>
              <a:off x="441" y="1982"/>
              <a:ext cx="1553" cy="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pt-BR" altLang="en-US" sz="2400" b="1" dirty="0" smtClean="0">
                  <a:solidFill>
                    <a:srgbClr val="002060"/>
                  </a:solidFill>
                  <a:latin typeface="Times New Roman" pitchFamily="18" charset="0"/>
                  <a:cs typeface="Times New Roman" pitchFamily="18" charset="0"/>
                </a:rPr>
                <a:t>Đạt:</a:t>
              </a:r>
            </a:p>
            <a:p>
              <a:pPr algn="ctr" eaLnBrk="1" hangingPunct="1"/>
              <a:r>
                <a:rPr lang="pt-BR" altLang="en-US" sz="2400" b="1" dirty="0" smtClean="0">
                  <a:solidFill>
                    <a:srgbClr val="002060"/>
                  </a:solidFill>
                  <a:latin typeface="Times New Roman" pitchFamily="18" charset="0"/>
                  <a:cs typeface="Times New Roman" pitchFamily="18" charset="0"/>
                </a:rPr>
                <a:t>Đạt chuẩn, hoàn thành đủ các khóa đào tạo; có kế hoạch và thường xuyên học tập</a:t>
              </a:r>
              <a:endParaRPr lang="en-US" altLang="en-US" sz="2400" b="1" dirty="0">
                <a:solidFill>
                  <a:srgbClr val="002060"/>
                </a:solidFill>
                <a:latin typeface="Times New Roman" pitchFamily="18" charset="0"/>
                <a:cs typeface="Times New Roman" pitchFamily="18" charset="0"/>
              </a:endParaRPr>
            </a:p>
          </p:txBody>
        </p:sp>
      </p:grpSp>
      <p:sp>
        <p:nvSpPr>
          <p:cNvPr id="28" name="Text Box 21"/>
          <p:cNvSpPr txBox="1">
            <a:spLocks noChangeArrowheads="1"/>
          </p:cNvSpPr>
          <p:nvPr/>
        </p:nvSpPr>
        <p:spPr bwMode="auto">
          <a:xfrm>
            <a:off x="2895917" y="2251451"/>
            <a:ext cx="280505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2400" b="1" dirty="0" err="1" smtClean="0">
                <a:solidFill>
                  <a:srgbClr val="C00000"/>
                </a:solidFill>
                <a:latin typeface="Times New Roman" pitchFamily="18" charset="0"/>
                <a:cs typeface="Times New Roman" pitchFamily="18" charset="0"/>
              </a:rPr>
              <a:t>Khá</a:t>
            </a:r>
            <a:r>
              <a:rPr lang="en-US" altLang="en-US" sz="2400" b="1" dirty="0" smtClean="0">
                <a:solidFill>
                  <a:srgbClr val="C00000"/>
                </a:solidFill>
                <a:latin typeface="Times New Roman" pitchFamily="18" charset="0"/>
                <a:cs typeface="Times New Roman" pitchFamily="18" charset="0"/>
              </a:rPr>
              <a:t>:</a:t>
            </a:r>
          </a:p>
          <a:p>
            <a:pPr algn="ctr" eaLnBrk="1" hangingPunct="1"/>
            <a:r>
              <a:rPr lang="en-US" altLang="en-US" sz="2400" b="1" dirty="0" err="1" smtClean="0">
                <a:solidFill>
                  <a:srgbClr val="C00000"/>
                </a:solidFill>
                <a:latin typeface="Times New Roman" pitchFamily="18" charset="0"/>
                <a:cs typeface="Times New Roman" pitchFamily="18" charset="0"/>
              </a:rPr>
              <a:t>Chủ</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động</a:t>
            </a:r>
            <a:endParaRPr lang="en-US" altLang="en-US" sz="2400" b="1" dirty="0" smtClean="0">
              <a:solidFill>
                <a:srgbClr val="C00000"/>
              </a:solidFill>
              <a:latin typeface="Times New Roman" pitchFamily="18" charset="0"/>
              <a:cs typeface="Times New Roman" pitchFamily="18" charset="0"/>
            </a:endParaRPr>
          </a:p>
          <a:p>
            <a:pPr algn="ctr" eaLnBrk="1" hangingPunct="1"/>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nghiên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cứu</a:t>
            </a:r>
            <a:r>
              <a:rPr lang="en-US" altLang="en-US" sz="2400" b="1" dirty="0" smtClean="0">
                <a:solidFill>
                  <a:srgbClr val="C00000"/>
                </a:solidFill>
                <a:latin typeface="Times New Roman" pitchFamily="18" charset="0"/>
                <a:cs typeface="Times New Roman" pitchFamily="18" charset="0"/>
              </a:rPr>
              <a:t>;</a:t>
            </a:r>
          </a:p>
          <a:p>
            <a:pPr algn="ctr" eaLnBrk="1" hangingPunct="1"/>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vận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dụng</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sáng</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tạo</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và</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phù</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hợp</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nâng</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cao</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năng</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lực</a:t>
            </a:r>
            <a:r>
              <a:rPr lang="en-US" altLang="en-US" sz="2400" b="1" dirty="0" smtClean="0">
                <a:solidFill>
                  <a:srgbClr val="C00000"/>
                </a:solidFill>
                <a:latin typeface="Times New Roman" pitchFamily="18" charset="0"/>
                <a:cs typeface="Times New Roman" pitchFamily="18" charset="0"/>
              </a:rPr>
              <a:t> </a:t>
            </a:r>
          </a:p>
          <a:p>
            <a:pPr algn="ctr" eaLnBrk="1" hangingPunct="1"/>
            <a:r>
              <a:rPr lang="en-US" altLang="en-US" sz="2400" b="1" dirty="0" err="1" smtClean="0">
                <a:solidFill>
                  <a:srgbClr val="C00000"/>
                </a:solidFill>
                <a:latin typeface="Times New Roman" pitchFamily="18" charset="0"/>
                <a:cs typeface="Times New Roman" pitchFamily="18" charset="0"/>
              </a:rPr>
              <a:t>bản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thân</a:t>
            </a:r>
            <a:endParaRPr lang="en-US" altLang="en-US" sz="2400" b="1" dirty="0">
              <a:solidFill>
                <a:schemeClr val="bg2">
                  <a:lumMod val="25000"/>
                </a:schemeClr>
              </a:solidFill>
            </a:endParaRPr>
          </a:p>
        </p:txBody>
      </p:sp>
      <p:sp>
        <p:nvSpPr>
          <p:cNvPr id="39" name="TextBox 38"/>
          <p:cNvSpPr txBox="1"/>
          <p:nvPr/>
        </p:nvSpPr>
        <p:spPr>
          <a:xfrm>
            <a:off x="8458200" y="2035784"/>
            <a:ext cx="3657597" cy="4524315"/>
          </a:xfrm>
          <a:prstGeom prst="rect">
            <a:avLst/>
          </a:prstGeom>
          <a:noFill/>
          <a:ln w="3175">
            <a:solidFill>
              <a:schemeClr val="tx1"/>
            </a:solidFill>
          </a:ln>
        </p:spPr>
        <p:txBody>
          <a:bodyPr wrap="square" rtlCol="0">
            <a:spAutoFit/>
          </a:bodyPr>
          <a:lstStyle/>
          <a:p>
            <a:pPr marL="342900" indent="-342900" algn="just">
              <a:buFontTx/>
              <a:buChar char="-"/>
            </a:pPr>
            <a:r>
              <a:rPr lang="en-US" altLang="ko-KR" sz="2400" dirty="0" err="1" smtClean="0">
                <a:solidFill>
                  <a:schemeClr val="accent6">
                    <a:lumMod val="50000"/>
                  </a:schemeClr>
                </a:solidFill>
                <a:latin typeface="Times New Roman" pitchFamily="18" charset="0"/>
                <a:cs typeface="Times New Roman" pitchFamily="18" charset="0"/>
              </a:rPr>
              <a:t>Chứng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nhận</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Bồi</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dưỡng</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thường</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xuyên</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loại</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Tốt</a:t>
            </a:r>
            <a:r>
              <a:rPr lang="en-US" altLang="ko-KR" sz="2400" dirty="0" smtClean="0">
                <a:solidFill>
                  <a:schemeClr val="accent6">
                    <a:lumMod val="50000"/>
                  </a:schemeClr>
                </a:solidFill>
                <a:latin typeface="Times New Roman" pitchFamily="18" charset="0"/>
                <a:cs typeface="Times New Roman" pitchFamily="18" charset="0"/>
              </a:rPr>
              <a:t>.</a:t>
            </a:r>
          </a:p>
          <a:p>
            <a:pPr marL="342900" indent="-342900" algn="just">
              <a:buFontTx/>
              <a:buChar char="-"/>
            </a:pPr>
            <a:r>
              <a:rPr lang="en-US" altLang="ko-KR" sz="2400" dirty="0" err="1" smtClean="0">
                <a:solidFill>
                  <a:schemeClr val="accent6">
                    <a:lumMod val="50000"/>
                  </a:schemeClr>
                </a:solidFill>
                <a:latin typeface="Times New Roman" pitchFamily="18" charset="0"/>
                <a:cs typeface="Times New Roman" pitchFamily="18" charset="0"/>
              </a:rPr>
              <a:t>Giấy</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chứng</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nhận</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văn</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bằng</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các</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khóa</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học</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đã</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tập</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huấn</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trong</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năm</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Dạy</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học</a:t>
            </a:r>
            <a:r>
              <a:rPr lang="en-US" altLang="ko-KR" sz="2400" dirty="0">
                <a:solidFill>
                  <a:schemeClr val="accent6">
                    <a:lumMod val="50000"/>
                  </a:schemeClr>
                </a:solidFill>
                <a:latin typeface="Times New Roman" pitchFamily="18" charset="0"/>
                <a:cs typeface="Times New Roman" pitchFamily="18" charset="0"/>
              </a:rPr>
              <a:t> STEM, Tin </a:t>
            </a:r>
            <a:r>
              <a:rPr lang="en-US" altLang="ko-KR" sz="2400" dirty="0" err="1">
                <a:solidFill>
                  <a:schemeClr val="accent6">
                    <a:lumMod val="50000"/>
                  </a:schemeClr>
                </a:solidFill>
                <a:latin typeface="Times New Roman" pitchFamily="18" charset="0"/>
                <a:cs typeface="Times New Roman" pitchFamily="18" charset="0"/>
              </a:rPr>
              <a:t>học</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a:solidFill>
                  <a:schemeClr val="accent6">
                    <a:lumMod val="50000"/>
                  </a:schemeClr>
                </a:solidFill>
                <a:latin typeface="Times New Roman" pitchFamily="18" charset="0"/>
                <a:cs typeface="Times New Roman" pitchFamily="18" charset="0"/>
              </a:rPr>
              <a:t>nâng</a:t>
            </a:r>
            <a:r>
              <a:rPr lang="en-US" altLang="ko-KR" sz="2400" dirty="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cao</a:t>
            </a:r>
            <a:r>
              <a:rPr lang="en-US" altLang="ko-KR" sz="2400" dirty="0" smtClean="0">
                <a:solidFill>
                  <a:schemeClr val="accent6">
                    <a:lumMod val="50000"/>
                  </a:schemeClr>
                </a:solidFill>
                <a:latin typeface="Times New Roman" pitchFamily="18" charset="0"/>
                <a:cs typeface="Times New Roman" pitchFamily="18" charset="0"/>
              </a:rPr>
              <a:t>.</a:t>
            </a:r>
          </a:p>
          <a:p>
            <a:pPr marL="342900" indent="-342900" algn="just">
              <a:buFontTx/>
              <a:buChar char="-"/>
            </a:pPr>
            <a:r>
              <a:rPr lang="en-US" altLang="ko-KR" sz="2400" dirty="0" err="1" smtClean="0">
                <a:solidFill>
                  <a:schemeClr val="accent6">
                    <a:lumMod val="50000"/>
                  </a:schemeClr>
                </a:solidFill>
                <a:latin typeface="Times New Roman" pitchFamily="18" charset="0"/>
                <a:cs typeface="Times New Roman" pitchFamily="18" charset="0"/>
              </a:rPr>
              <a:t>Biên</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bản</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dự</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giờ</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góp</a:t>
            </a:r>
            <a:r>
              <a:rPr lang="en-US" altLang="ko-KR" sz="2400" dirty="0" smtClean="0">
                <a:solidFill>
                  <a:schemeClr val="accent6">
                    <a:lumMod val="50000"/>
                  </a:schemeClr>
                </a:solidFill>
                <a:latin typeface="Times New Roman" pitchFamily="18" charset="0"/>
                <a:cs typeface="Times New Roman" pitchFamily="18" charset="0"/>
              </a:rPr>
              <a:t> ý </a:t>
            </a:r>
            <a:r>
              <a:rPr lang="en-US" altLang="ko-KR" sz="2400" dirty="0" err="1" smtClean="0">
                <a:solidFill>
                  <a:schemeClr val="accent6">
                    <a:lumMod val="50000"/>
                  </a:schemeClr>
                </a:solidFill>
                <a:latin typeface="Times New Roman" pitchFamily="18" charset="0"/>
                <a:cs typeface="Times New Roman" pitchFamily="18" charset="0"/>
              </a:rPr>
              <a:t>trong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đó</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có</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ghi</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nhận</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những</a:t>
            </a:r>
            <a:r>
              <a:rPr lang="en-US" altLang="ko-KR" sz="2400" dirty="0" smtClean="0">
                <a:solidFill>
                  <a:schemeClr val="accent6">
                    <a:lumMod val="50000"/>
                  </a:schemeClr>
                </a:solidFill>
                <a:latin typeface="Times New Roman" pitchFamily="18" charset="0"/>
                <a:cs typeface="Times New Roman" pitchFamily="18" charset="0"/>
              </a:rPr>
              <a:t> ý </a:t>
            </a:r>
            <a:r>
              <a:rPr lang="en-US" altLang="ko-KR" sz="2400" dirty="0" err="1" smtClean="0">
                <a:solidFill>
                  <a:schemeClr val="accent6">
                    <a:lumMod val="50000"/>
                  </a:schemeClr>
                </a:solidFill>
                <a:latin typeface="Times New Roman" pitchFamily="18" charset="0"/>
                <a:cs typeface="Times New Roman" pitchFamily="18" charset="0"/>
              </a:rPr>
              <a:t>kiến</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cá</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nhân</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nhằm</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phát</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triển</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chuyên</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môn</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trong</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nhà</a:t>
            </a:r>
            <a:r>
              <a:rPr lang="en-US" altLang="ko-KR" sz="2400" dirty="0" smtClean="0">
                <a:solidFill>
                  <a:schemeClr val="accent6">
                    <a:lumMod val="50000"/>
                  </a:schemeClr>
                </a:solidFill>
                <a:latin typeface="Times New Roman" pitchFamily="18" charset="0"/>
                <a:cs typeface="Times New Roman" pitchFamily="18" charset="0"/>
              </a:rPr>
              <a:t> </a:t>
            </a:r>
            <a:r>
              <a:rPr lang="en-US" altLang="ko-KR" sz="2400" dirty="0" err="1" smtClean="0">
                <a:solidFill>
                  <a:schemeClr val="accent6">
                    <a:lumMod val="50000"/>
                  </a:schemeClr>
                </a:solidFill>
                <a:latin typeface="Times New Roman" pitchFamily="18" charset="0"/>
                <a:cs typeface="Times New Roman" pitchFamily="18" charset="0"/>
              </a:rPr>
              <a:t>trường</a:t>
            </a:r>
            <a:r>
              <a:rPr lang="en-US" altLang="ko-KR" sz="2400" dirty="0" smtClean="0">
                <a:solidFill>
                  <a:schemeClr val="accent6">
                    <a:lumMod val="50000"/>
                  </a:schemeClr>
                </a:solidFill>
                <a:latin typeface="Times New Roman" pitchFamily="18" charset="0"/>
                <a:cs typeface="Times New Roman" pitchFamily="18" charset="0"/>
              </a:rPr>
              <a:t>.</a:t>
            </a:r>
          </a:p>
          <a:p>
            <a:pPr algn="just"/>
            <a:endParaRPr lang="en-US" sz="2400" dirty="0">
              <a:solidFill>
                <a:schemeClr val="accent6">
                  <a:lumMod val="50000"/>
                </a:schemeClr>
              </a:solidFill>
              <a:latin typeface="Times New Roman" pitchFamily="18" charset="0"/>
              <a:cs typeface="Times New Roman" pitchFamily="18" charset="0"/>
            </a:endParaRPr>
          </a:p>
        </p:txBody>
      </p:sp>
      <p:sp>
        <p:nvSpPr>
          <p:cNvPr id="46" name="Freeform 45"/>
          <p:cNvSpPr>
            <a:spLocks/>
          </p:cNvSpPr>
          <p:nvPr/>
        </p:nvSpPr>
        <p:spPr bwMode="gray">
          <a:xfrm>
            <a:off x="4574574" y="762000"/>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17A217">
                  <a:alpha val="32001"/>
                </a:srgbClr>
              </a:gs>
              <a:gs pos="100000">
                <a:srgbClr val="009900"/>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7" name="AutoShape 13"/>
          <p:cNvSpPr>
            <a:spLocks noChangeArrowheads="1"/>
          </p:cNvSpPr>
          <p:nvPr/>
        </p:nvSpPr>
        <p:spPr bwMode="gray">
          <a:xfrm>
            <a:off x="6178627" y="1196140"/>
            <a:ext cx="1863725" cy="287337"/>
          </a:xfrm>
          <a:prstGeom prst="roundRect">
            <a:avLst>
              <a:gd name="adj" fmla="val 50000"/>
            </a:avLst>
          </a:prstGeom>
          <a:gradFill rotWithShape="1">
            <a:gsLst>
              <a:gs pos="0">
                <a:srgbClr val="6D8CE5"/>
              </a:gs>
              <a:gs pos="100000">
                <a:srgbClr val="32416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48" name="Text Box 22"/>
          <p:cNvSpPr txBox="1">
            <a:spLocks noChangeArrowheads="1"/>
          </p:cNvSpPr>
          <p:nvPr/>
        </p:nvSpPr>
        <p:spPr bwMode="auto">
          <a:xfrm>
            <a:off x="5887493" y="1608867"/>
            <a:ext cx="238345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2400" b="1" dirty="0" err="1" smtClean="0">
                <a:solidFill>
                  <a:srgbClr val="080100"/>
                </a:solidFill>
                <a:latin typeface="Times New Roman" pitchFamily="18" charset="0"/>
                <a:cs typeface="Times New Roman" pitchFamily="18" charset="0"/>
              </a:rPr>
              <a:t>Tốt</a:t>
            </a:r>
            <a:r>
              <a:rPr lang="en-US" altLang="en-US" sz="2400" b="1" dirty="0" smtClean="0">
                <a:solidFill>
                  <a:srgbClr val="080100"/>
                </a:solidFill>
                <a:latin typeface="Times New Roman" pitchFamily="18" charset="0"/>
                <a:cs typeface="Times New Roman" pitchFamily="18" charset="0"/>
              </a:rPr>
              <a:t>: </a:t>
            </a:r>
          </a:p>
          <a:p>
            <a:pPr algn="ctr" eaLnBrk="1" hangingPunct="1"/>
            <a:r>
              <a:rPr lang="en-US" altLang="en-US" sz="2400" b="1" dirty="0" err="1" smtClean="0">
                <a:solidFill>
                  <a:srgbClr val="080100"/>
                </a:solidFill>
                <a:latin typeface="Times New Roman" pitchFamily="18" charset="0"/>
                <a:cs typeface="Times New Roman" pitchFamily="18" charset="0"/>
              </a:rPr>
              <a:t>Hướng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dẫn</a:t>
            </a:r>
            <a:r>
              <a:rPr lang="en-US" altLang="en-US" sz="2400" b="1" dirty="0" smtClean="0">
                <a:solidFill>
                  <a:srgbClr val="080100"/>
                </a:solidFill>
                <a:latin typeface="Times New Roman" pitchFamily="18" charset="0"/>
                <a:cs typeface="Times New Roman" pitchFamily="18" charset="0"/>
              </a:rPr>
              <a:t>, </a:t>
            </a:r>
          </a:p>
          <a:p>
            <a:pPr algn="ctr" eaLnBrk="1" hangingPunct="1"/>
            <a:r>
              <a:rPr lang="en-US" altLang="en-US" sz="2400" b="1" dirty="0" err="1" smtClean="0">
                <a:solidFill>
                  <a:srgbClr val="080100"/>
                </a:solidFill>
                <a:latin typeface="Times New Roman" pitchFamily="18" charset="0"/>
                <a:cs typeface="Times New Roman" pitchFamily="18" charset="0"/>
              </a:rPr>
              <a:t>hỗ</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trợ</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và</a:t>
            </a:r>
            <a:r>
              <a:rPr lang="en-US" altLang="en-US" sz="2400" b="1" dirty="0" smtClean="0">
                <a:solidFill>
                  <a:srgbClr val="080100"/>
                </a:solidFill>
                <a:latin typeface="Times New Roman" pitchFamily="18" charset="0"/>
                <a:cs typeface="Times New Roman" pitchFamily="18" charset="0"/>
              </a:rPr>
              <a:t> chia </a:t>
            </a:r>
            <a:r>
              <a:rPr lang="en-US" altLang="en-US" sz="2400" b="1" dirty="0" err="1" smtClean="0">
                <a:solidFill>
                  <a:srgbClr val="080100"/>
                </a:solidFill>
                <a:latin typeface="Times New Roman" pitchFamily="18" charset="0"/>
                <a:cs typeface="Times New Roman" pitchFamily="18" charset="0"/>
              </a:rPr>
              <a:t>sẻ</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với</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đồng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nghiệp</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kinh</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nghiệm</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phát</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triển</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chuyên</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môn</a:t>
            </a:r>
            <a:endParaRPr lang="en-US" altLang="en-US" sz="2400" b="1" dirty="0">
              <a:solidFill>
                <a:srgbClr val="000000"/>
              </a:solidFill>
            </a:endParaRPr>
          </a:p>
        </p:txBody>
      </p:sp>
    </p:spTree>
    <p:extLst>
      <p:ext uri="{BB962C8B-B14F-4D97-AF65-F5344CB8AC3E}">
        <p14:creationId xmlns:p14="http://schemas.microsoft.com/office/powerpoint/2010/main" val="1645079537"/>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9"/>
          <p:cNvSpPr>
            <a:spLocks noChangeArrowheads="1"/>
          </p:cNvSpPr>
          <p:nvPr/>
        </p:nvSpPr>
        <p:spPr bwMode="auto">
          <a:xfrm>
            <a:off x="0" y="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8" name="AutoShape 8"/>
          <p:cNvSpPr>
            <a:spLocks noChangeArrowheads="1"/>
          </p:cNvSpPr>
          <p:nvPr/>
        </p:nvSpPr>
        <p:spPr bwMode="auto">
          <a:xfrm>
            <a:off x="2025721" y="2056189"/>
            <a:ext cx="2165280" cy="4381036"/>
          </a:xfrm>
          <a:prstGeom prst="roundRect">
            <a:avLst>
              <a:gd name="adj" fmla="val 4690"/>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19" name="AutoShape 9"/>
          <p:cNvSpPr>
            <a:spLocks noChangeArrowheads="1"/>
          </p:cNvSpPr>
          <p:nvPr/>
        </p:nvSpPr>
        <p:spPr bwMode="gray">
          <a:xfrm>
            <a:off x="1930889" y="1876007"/>
            <a:ext cx="2354944" cy="287338"/>
          </a:xfrm>
          <a:prstGeom prst="roundRect">
            <a:avLst>
              <a:gd name="adj" fmla="val 50000"/>
            </a:avLst>
          </a:prstGeom>
          <a:gradFill rotWithShape="1">
            <a:gsLst>
              <a:gs pos="0">
                <a:srgbClr val="33CC33"/>
              </a:gs>
              <a:gs pos="100000">
                <a:srgbClr val="185E1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0" name="AutoShape 12"/>
          <p:cNvSpPr>
            <a:spLocks noChangeArrowheads="1"/>
          </p:cNvSpPr>
          <p:nvPr/>
        </p:nvSpPr>
        <p:spPr bwMode="auto">
          <a:xfrm>
            <a:off x="4426993" y="1578419"/>
            <a:ext cx="1923007" cy="3907981"/>
          </a:xfrm>
          <a:prstGeom prst="roundRect">
            <a:avLst>
              <a:gd name="adj" fmla="val 4690"/>
            </a:avLst>
          </a:prstGeom>
          <a:noFill/>
          <a:ln w="57150">
            <a:solidFill>
              <a:srgbClr val="4B71DD"/>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1" name="Freeform 20"/>
          <p:cNvSpPr>
            <a:spLocks/>
          </p:cNvSpPr>
          <p:nvPr/>
        </p:nvSpPr>
        <p:spPr bwMode="gray">
          <a:xfrm>
            <a:off x="1581015" y="1289050"/>
            <a:ext cx="1466850" cy="1157288"/>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E8D4C">
                  <a:alpha val="32001"/>
                </a:srgbClr>
              </a:gs>
              <a:gs pos="100000">
                <a:srgbClr val="EC823A"/>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6" name="Freeform 45"/>
          <p:cNvSpPr>
            <a:spLocks/>
          </p:cNvSpPr>
          <p:nvPr/>
        </p:nvSpPr>
        <p:spPr bwMode="gray">
          <a:xfrm>
            <a:off x="3152174" y="1016000"/>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17A217">
                  <a:alpha val="32001"/>
                </a:srgbClr>
              </a:gs>
              <a:gs pos="100000">
                <a:srgbClr val="009900"/>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7" name="AutoShape 13"/>
          <p:cNvSpPr>
            <a:spLocks noChangeArrowheads="1"/>
          </p:cNvSpPr>
          <p:nvPr/>
        </p:nvSpPr>
        <p:spPr bwMode="gray">
          <a:xfrm>
            <a:off x="4489527" y="1462840"/>
            <a:ext cx="1863725" cy="287337"/>
          </a:xfrm>
          <a:prstGeom prst="roundRect">
            <a:avLst>
              <a:gd name="adj" fmla="val 50000"/>
            </a:avLst>
          </a:prstGeom>
          <a:gradFill rotWithShape="1">
            <a:gsLst>
              <a:gs pos="0">
                <a:srgbClr val="6D8CE5"/>
              </a:gs>
              <a:gs pos="100000">
                <a:srgbClr val="32416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9" name="Text Placeholder 1"/>
          <p:cNvSpPr>
            <a:spLocks noGrp="1"/>
          </p:cNvSpPr>
          <p:nvPr>
            <p:ph type="body" sz="quarter" idx="10"/>
          </p:nvPr>
        </p:nvSpPr>
        <p:spPr>
          <a:xfrm>
            <a:off x="1952199" y="57968"/>
            <a:ext cx="9962869" cy="875766"/>
          </a:xfrm>
          <a:prstGeom prst="rect">
            <a:avLst/>
          </a:prstGeom>
        </p:spPr>
        <p:txBody>
          <a:bodyPr>
            <a:noAutofit/>
          </a:bodyPr>
          <a:lstStyle/>
          <a:p>
            <a:r>
              <a:rPr lang="en-US" altLang="ko-KR" sz="3200" b="1" dirty="0" smtClean="0">
                <a:solidFill>
                  <a:srgbClr val="FF0000"/>
                </a:solidFill>
                <a:latin typeface="Times New Roman" pitchFamily="18" charset="0"/>
                <a:cs typeface="Times New Roman" pitchFamily="18" charset="0"/>
              </a:rPr>
              <a:t>TIÊU CHÍ 4: </a:t>
            </a:r>
            <a:r>
              <a:rPr lang="en-US" altLang="ko-KR" sz="3200" b="1" dirty="0" err="1" smtClean="0">
                <a:solidFill>
                  <a:srgbClr val="FF0000"/>
                </a:solidFill>
                <a:latin typeface="Times New Roman" pitchFamily="18" charset="0"/>
                <a:cs typeface="Times New Roman" pitchFamily="18" charset="0"/>
              </a:rPr>
              <a:t>Xây</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dựng</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kế</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hoạch</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dạy</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học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và</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giáo</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dục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theo</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hướng</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phát</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triển</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phẩm</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chất</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năng</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lực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học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sinh</a:t>
            </a:r>
            <a:endParaRPr lang="ko-KR" altLang="en-US" sz="3200" b="1" dirty="0">
              <a:solidFill>
                <a:srgbClr val="FF0000"/>
              </a:solidFill>
              <a:latin typeface="Times New Roman" pitchFamily="18" charset="0"/>
              <a:cs typeface="Times New Roman" pitchFamily="18" charset="0"/>
            </a:endParaRPr>
          </a:p>
        </p:txBody>
      </p:sp>
      <p:grpSp>
        <p:nvGrpSpPr>
          <p:cNvPr id="30" name="Group 29"/>
          <p:cNvGrpSpPr>
            <a:grpSpLocks/>
          </p:cNvGrpSpPr>
          <p:nvPr/>
        </p:nvGrpSpPr>
        <p:grpSpPr bwMode="auto">
          <a:xfrm>
            <a:off x="129634" y="2373473"/>
            <a:ext cx="1731929" cy="2935127"/>
            <a:chOff x="441" y="1852"/>
            <a:chExt cx="1591" cy="2286"/>
          </a:xfrm>
        </p:grpSpPr>
        <p:sp>
          <p:nvSpPr>
            <p:cNvPr id="31" name="AutoShape 4"/>
            <p:cNvSpPr>
              <a:spLocks noChangeArrowheads="1"/>
            </p:cNvSpPr>
            <p:nvPr/>
          </p:nvSpPr>
          <p:spPr bwMode="auto">
            <a:xfrm>
              <a:off x="441" y="1942"/>
              <a:ext cx="1581" cy="2196"/>
            </a:xfrm>
            <a:prstGeom prst="roundRect">
              <a:avLst>
                <a:gd name="adj" fmla="val 4690"/>
              </a:avLst>
            </a:prstGeom>
            <a:noFill/>
            <a:ln w="57150">
              <a:solidFill>
                <a:srgbClr val="EC823A"/>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2" name="AutoShape 5"/>
            <p:cNvSpPr>
              <a:spLocks noChangeArrowheads="1"/>
            </p:cNvSpPr>
            <p:nvPr/>
          </p:nvSpPr>
          <p:spPr bwMode="gray">
            <a:xfrm>
              <a:off x="712" y="1852"/>
              <a:ext cx="1174" cy="181"/>
            </a:xfrm>
            <a:prstGeom prst="roundRect">
              <a:avLst>
                <a:gd name="adj" fmla="val 50000"/>
              </a:avLst>
            </a:prstGeom>
            <a:gradFill rotWithShape="1">
              <a:gsLst>
                <a:gs pos="0">
                  <a:srgbClr val="FF6600"/>
                </a:gs>
                <a:gs pos="50000">
                  <a:srgbClr val="FFA76C"/>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3" name="AutoShape 6"/>
            <p:cNvSpPr>
              <a:spLocks noChangeArrowheads="1"/>
            </p:cNvSpPr>
            <p:nvPr/>
          </p:nvSpPr>
          <p:spPr bwMode="auto">
            <a:xfrm flipH="1">
              <a:off x="1773" y="1897"/>
              <a:ext cx="45"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4" name="AutoShape 7"/>
            <p:cNvSpPr>
              <a:spLocks noChangeArrowheads="1"/>
            </p:cNvSpPr>
            <p:nvPr/>
          </p:nvSpPr>
          <p:spPr bwMode="auto">
            <a:xfrm flipH="1">
              <a:off x="776" y="1897"/>
              <a:ext cx="46"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5" name="Text Box 20"/>
            <p:cNvSpPr txBox="1">
              <a:spLocks noChangeArrowheads="1"/>
            </p:cNvSpPr>
            <p:nvPr/>
          </p:nvSpPr>
          <p:spPr bwMode="auto">
            <a:xfrm>
              <a:off x="441" y="1982"/>
              <a:ext cx="1591"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pt-BR" altLang="en-US" sz="2400" b="1" dirty="0" smtClean="0">
                  <a:solidFill>
                    <a:srgbClr val="002060"/>
                  </a:solidFill>
                  <a:latin typeface="Times New Roman" pitchFamily="18" charset="0"/>
                  <a:cs typeface="Times New Roman" pitchFamily="18" charset="0"/>
                </a:rPr>
                <a:t>Đạt:</a:t>
              </a:r>
            </a:p>
            <a:p>
              <a:pPr algn="ctr" eaLnBrk="1" hangingPunct="1"/>
              <a:r>
                <a:rPr lang="pt-BR" altLang="en-US" sz="2400" b="1" dirty="0" smtClean="0">
                  <a:solidFill>
                    <a:srgbClr val="002060"/>
                  </a:solidFill>
                  <a:latin typeface="Times New Roman" pitchFamily="18" charset="0"/>
                  <a:cs typeface="Times New Roman" pitchFamily="18" charset="0"/>
                </a:rPr>
                <a:t>Xây dựng được kế hoạch dạy học và giáo dục</a:t>
              </a:r>
              <a:endParaRPr lang="en-US" altLang="en-US" sz="2400" b="1" dirty="0">
                <a:solidFill>
                  <a:srgbClr val="002060"/>
                </a:solidFill>
                <a:latin typeface="Times New Roman" pitchFamily="18" charset="0"/>
                <a:cs typeface="Times New Roman" pitchFamily="18" charset="0"/>
              </a:endParaRPr>
            </a:p>
          </p:txBody>
        </p:sp>
      </p:grpSp>
      <p:sp>
        <p:nvSpPr>
          <p:cNvPr id="37" name="Text Box 21"/>
          <p:cNvSpPr txBox="1">
            <a:spLocks noChangeArrowheads="1"/>
          </p:cNvSpPr>
          <p:nvPr/>
        </p:nvSpPr>
        <p:spPr bwMode="auto">
          <a:xfrm>
            <a:off x="2133917" y="2194015"/>
            <a:ext cx="205708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2400" b="1" dirty="0" err="1" smtClean="0">
                <a:solidFill>
                  <a:srgbClr val="C00000"/>
                </a:solidFill>
                <a:latin typeface="Times New Roman" panose="02020603050405020304" pitchFamily="18" charset="0"/>
                <a:cs typeface="Times New Roman" pitchFamily="18" charset="0"/>
              </a:rPr>
              <a:t>Khá</a:t>
            </a:r>
            <a:r>
              <a:rPr lang="en-US" altLang="en-US" sz="2400" b="1" dirty="0" smtClean="0">
                <a:solidFill>
                  <a:srgbClr val="C00000"/>
                </a:solidFill>
                <a:latin typeface="Times New Roman" pitchFamily="18" charset="0"/>
                <a:cs typeface="Times New Roman" pitchFamily="18" charset="0"/>
              </a:rPr>
              <a:t>:</a:t>
            </a:r>
          </a:p>
          <a:p>
            <a:pPr algn="ctr" eaLnBrk="1" hangingPunct="1"/>
            <a:r>
              <a:rPr lang="en-US" altLang="en-US" sz="2400" b="1" dirty="0" err="1" smtClean="0">
                <a:solidFill>
                  <a:srgbClr val="C00000"/>
                </a:solidFill>
                <a:latin typeface="Times New Roman" pitchFamily="18" charset="0"/>
                <a:cs typeface="Times New Roman" pitchFamily="18" charset="0"/>
              </a:rPr>
              <a:t>Chủ</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động</a:t>
            </a:r>
            <a:endParaRPr lang="en-US" altLang="en-US" sz="2400" b="1" dirty="0" smtClean="0">
              <a:solidFill>
                <a:srgbClr val="C00000"/>
              </a:solidFill>
              <a:latin typeface="Times New Roman" pitchFamily="18" charset="0"/>
              <a:cs typeface="Times New Roman" pitchFamily="18" charset="0"/>
            </a:endParaRPr>
          </a:p>
          <a:p>
            <a:pPr algn="ctr" eaLnBrk="1" hangingPunct="1"/>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điều</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chỉnh</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kế</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hoạch</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dạy</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học</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và</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giáo</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dục</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phù</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hợp</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với</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điều</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kiện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thực</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tế</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của</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nhà</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trường</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và</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địa</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phương</a:t>
            </a:r>
            <a:endParaRPr lang="en-US" altLang="en-US" sz="24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8" name="Text Box 22"/>
          <p:cNvSpPr txBox="1">
            <a:spLocks noChangeArrowheads="1"/>
          </p:cNvSpPr>
          <p:nvPr/>
        </p:nvSpPr>
        <p:spPr bwMode="auto">
          <a:xfrm>
            <a:off x="4363493" y="1795771"/>
            <a:ext cx="189760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2400" b="1" dirty="0" err="1" smtClean="0">
                <a:solidFill>
                  <a:srgbClr val="080100"/>
                </a:solidFill>
                <a:latin typeface="Times New Roman" panose="02020603050405020304" pitchFamily="18" charset="0"/>
                <a:cs typeface="Times New Roman" pitchFamily="18" charset="0"/>
              </a:rPr>
              <a:t>Tốt</a:t>
            </a:r>
            <a:r>
              <a:rPr lang="en-US" altLang="en-US" sz="2400" b="1" dirty="0" smtClean="0">
                <a:solidFill>
                  <a:srgbClr val="080100"/>
                </a:solidFill>
                <a:latin typeface="Times New Roman" pitchFamily="18" charset="0"/>
                <a:cs typeface="Times New Roman" pitchFamily="18" charset="0"/>
              </a:rPr>
              <a:t>: </a:t>
            </a:r>
          </a:p>
          <a:p>
            <a:pPr algn="ctr" eaLnBrk="1" hangingPunct="1"/>
            <a:r>
              <a:rPr lang="en-US" altLang="en-US" sz="2400" b="1" dirty="0" err="1" smtClean="0">
                <a:solidFill>
                  <a:srgbClr val="080100"/>
                </a:solidFill>
                <a:latin typeface="Times New Roman" pitchFamily="18" charset="0"/>
                <a:cs typeface="Times New Roman" pitchFamily="18" charset="0"/>
              </a:rPr>
              <a:t>Hướng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dẫn</a:t>
            </a:r>
            <a:r>
              <a:rPr lang="en-US" altLang="en-US" sz="2400" b="1" dirty="0" smtClean="0">
                <a:solidFill>
                  <a:srgbClr val="080100"/>
                </a:solidFill>
                <a:latin typeface="Times New Roman" pitchFamily="18" charset="0"/>
                <a:cs typeface="Times New Roman" pitchFamily="18" charset="0"/>
              </a:rPr>
              <a:t>, </a:t>
            </a:r>
          </a:p>
          <a:p>
            <a:pPr algn="ctr" eaLnBrk="1" hangingPunct="1"/>
            <a:r>
              <a:rPr lang="en-US" altLang="en-US" sz="2400" b="1" dirty="0" err="1" smtClean="0">
                <a:solidFill>
                  <a:srgbClr val="080100"/>
                </a:solidFill>
                <a:latin typeface="Times New Roman" pitchFamily="18" charset="0"/>
                <a:cs typeface="Times New Roman" pitchFamily="18" charset="0"/>
              </a:rPr>
              <a:t>hỗ</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trợ</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đồng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nghiệp</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trong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việc</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xây</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dựng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kế</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hoạch</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dạy</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học</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và</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giáo</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dục</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15100" y="1295177"/>
            <a:ext cx="5488558" cy="5432256"/>
          </a:xfrm>
          <a:prstGeom prst="rect">
            <a:avLst/>
          </a:prstGeom>
          <a:ln w="3175">
            <a:solidFill>
              <a:schemeClr val="tx1"/>
            </a:solidFill>
          </a:ln>
        </p:spPr>
        <p:txBody>
          <a:bodyPr wrap="square">
            <a:spAutoFit/>
          </a:bodyPr>
          <a:lstStyle/>
          <a:p>
            <a:pPr defTabSz="914332" latinLnBrk="1">
              <a:defRPr/>
            </a:pPr>
            <a:r>
              <a:rPr lang="en-US" altLang="ko-KR" sz="2800" dirty="0" err="1" smtClean="0">
                <a:solidFill>
                  <a:schemeClr val="tx1">
                    <a:lumMod val="75000"/>
                    <a:lumOff val="25000"/>
                  </a:schemeClr>
                </a:solidFill>
                <a:latin typeface="Times" panose="02020603050405020304" pitchFamily="18" charset="0"/>
                <a:cs typeface="Times" panose="02020603050405020304" pitchFamily="18" charset="0"/>
              </a:rPr>
              <a:t>Biên</a:t>
            </a:r>
            <a:r>
              <a:rPr lang="en-US" altLang="ko-KR" sz="28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bản</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họp</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có</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ghi</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nhận</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ý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kiến</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trao</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đổi</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tích</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cực</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trong</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việc</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xây</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dựng</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và</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đề</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xuất</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các</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biện</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pháp</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xây</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dựng</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các</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kế</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smtClean="0">
                <a:solidFill>
                  <a:schemeClr val="tx1">
                    <a:lumMod val="75000"/>
                    <a:lumOff val="25000"/>
                  </a:schemeClr>
                </a:solidFill>
                <a:latin typeface="Times" panose="02020603050405020304" pitchFamily="18" charset="0"/>
                <a:cs typeface="Times" panose="02020603050405020304" pitchFamily="18" charset="0"/>
              </a:rPr>
              <a:t>hoạch</a:t>
            </a:r>
            <a:r>
              <a:rPr lang="en-US" altLang="ko-KR" sz="28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dạy</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học</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giáo</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dục</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phù</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hợp</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với</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yêu</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cầu</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môn</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học</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smtClean="0">
                <a:solidFill>
                  <a:schemeClr val="tx1">
                    <a:lumMod val="75000"/>
                    <a:lumOff val="25000"/>
                  </a:schemeClr>
                </a:solidFill>
                <a:latin typeface="Times" panose="02020603050405020304" pitchFamily="18" charset="0"/>
                <a:cs typeface="Times" panose="02020603050405020304" pitchFamily="18" charset="0"/>
              </a:rPr>
              <a:t>với</a:t>
            </a:r>
            <a:r>
              <a:rPr lang="en-US" altLang="ko-KR" sz="28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tình</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hình</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rèn</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smtClean="0">
                <a:solidFill>
                  <a:schemeClr val="tx1">
                    <a:lumMod val="75000"/>
                    <a:lumOff val="25000"/>
                  </a:schemeClr>
                </a:solidFill>
                <a:latin typeface="Times" panose="02020603050405020304" pitchFamily="18" charset="0"/>
                <a:cs typeface="Times" panose="02020603050405020304" pitchFamily="18" charset="0"/>
              </a:rPr>
              <a:t>luyện</a:t>
            </a:r>
            <a:r>
              <a:rPr lang="en-US" altLang="ko-KR" sz="2800" dirty="0" smtClean="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của</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học</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smtClean="0">
                <a:solidFill>
                  <a:schemeClr val="tx1">
                    <a:lumMod val="75000"/>
                    <a:lumOff val="25000"/>
                  </a:schemeClr>
                </a:solidFill>
                <a:latin typeface="Times" panose="02020603050405020304" pitchFamily="18" charset="0"/>
                <a:cs typeface="Times" panose="02020603050405020304" pitchFamily="18" charset="0"/>
              </a:rPr>
              <a:t>sinh</a:t>
            </a:r>
            <a:r>
              <a:rPr lang="en-US" altLang="ko-KR" sz="2800" dirty="0" smtClean="0">
                <a:solidFill>
                  <a:schemeClr val="tx1">
                    <a:lumMod val="75000"/>
                    <a:lumOff val="25000"/>
                  </a:schemeClr>
                </a:solidFill>
                <a:latin typeface="Times" panose="02020603050405020304" pitchFamily="18" charset="0"/>
                <a:cs typeface="Times" panose="02020603050405020304" pitchFamily="18" charset="0"/>
              </a:rPr>
              <a:t>.</a:t>
            </a:r>
            <a:endParaRPr lang="en-US" altLang="ko-KR" sz="2800" dirty="0">
              <a:solidFill>
                <a:schemeClr val="tx1">
                  <a:lumMod val="75000"/>
                  <a:lumOff val="25000"/>
                </a:schemeClr>
              </a:solidFill>
              <a:latin typeface="Times" panose="02020603050405020304" pitchFamily="18" charset="0"/>
              <a:cs typeface="Times" panose="02020603050405020304" pitchFamily="18" charset="0"/>
            </a:endParaRPr>
          </a:p>
          <a:p>
            <a:pPr defTabSz="914332" latinLnBrk="1">
              <a:defRPr/>
            </a:pPr>
            <a:endParaRPr lang="en-US" altLang="ko-KR" sz="2800" dirty="0">
              <a:solidFill>
                <a:schemeClr val="tx1">
                  <a:lumMod val="75000"/>
                  <a:lumOff val="25000"/>
                </a:schemeClr>
              </a:solidFill>
              <a:latin typeface="Times" panose="02020603050405020304" pitchFamily="18" charset="0"/>
              <a:cs typeface="Times" panose="02020603050405020304" pitchFamily="18" charset="0"/>
            </a:endParaRPr>
          </a:p>
          <a:p>
            <a:pPr defTabSz="914332" latinLnBrk="1">
              <a:defRPr/>
            </a:pP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Việc</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thực</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hiện</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kế</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hoạch</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dạy</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học</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phải</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có</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sự</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điều</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chỉnh</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thực</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hiện</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công</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việc</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theo</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điều</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kiện</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thực</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tiễn</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địa</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phương</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-&gt;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loại</a:t>
            </a:r>
            <a:r>
              <a:rPr lang="en-US" altLang="ko-KR" sz="2800" dirty="0">
                <a:solidFill>
                  <a:schemeClr val="tx1">
                    <a:lumMod val="75000"/>
                    <a:lumOff val="25000"/>
                  </a:schemeClr>
                </a:solidFill>
                <a:latin typeface="Times" panose="02020603050405020304" pitchFamily="18" charset="0"/>
                <a:cs typeface="Times" panose="02020603050405020304" pitchFamily="18" charset="0"/>
              </a:rPr>
              <a:t> </a:t>
            </a:r>
            <a:r>
              <a:rPr lang="en-US" altLang="ko-KR" sz="2800" dirty="0" err="1">
                <a:solidFill>
                  <a:schemeClr val="tx1">
                    <a:lumMod val="75000"/>
                    <a:lumOff val="25000"/>
                  </a:schemeClr>
                </a:solidFill>
                <a:latin typeface="Times" panose="02020603050405020304" pitchFamily="18" charset="0"/>
                <a:cs typeface="Times" panose="02020603050405020304" pitchFamily="18" charset="0"/>
              </a:rPr>
              <a:t>Khá</a:t>
            </a:r>
            <a:endParaRPr lang="en-US" altLang="ko-KR" sz="2800" dirty="0">
              <a:solidFill>
                <a:schemeClr val="tx1">
                  <a:lumMod val="75000"/>
                  <a:lumOff val="25000"/>
                </a:schemeClr>
              </a:solidFill>
              <a:latin typeface="Times" panose="02020603050405020304" pitchFamily="18" charset="0"/>
              <a:cs typeface="Times" panose="02020603050405020304" pitchFamily="18" charset="0"/>
            </a:endParaRPr>
          </a:p>
          <a:p>
            <a:pPr defTabSz="914332" latinLnBrk="1">
              <a:defRPr/>
            </a:pPr>
            <a:endParaRPr lang="ko-KR" altLang="en-US" sz="2000" dirty="0">
              <a:solidFill>
                <a:schemeClr val="tx1">
                  <a:lumMod val="75000"/>
                  <a:lumOff val="25000"/>
                </a:schemeClr>
              </a:solidFill>
              <a:latin typeface="Times" panose="02020603050405020304" pitchFamily="18" charset="0"/>
              <a:cs typeface="Times" panose="02020603050405020304" pitchFamily="18" charset="0"/>
            </a:endParaRPr>
          </a:p>
          <a:p>
            <a:endParaRPr 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503542092"/>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9"/>
          <p:cNvSpPr>
            <a:spLocks noChangeArrowheads="1"/>
          </p:cNvSpPr>
          <p:nvPr/>
        </p:nvSpPr>
        <p:spPr bwMode="auto">
          <a:xfrm>
            <a:off x="0" y="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8" name="AutoShape 8"/>
          <p:cNvSpPr>
            <a:spLocks noChangeArrowheads="1"/>
          </p:cNvSpPr>
          <p:nvPr/>
        </p:nvSpPr>
        <p:spPr bwMode="auto">
          <a:xfrm>
            <a:off x="2378422" y="2056189"/>
            <a:ext cx="2165280" cy="3874711"/>
          </a:xfrm>
          <a:prstGeom prst="roundRect">
            <a:avLst>
              <a:gd name="adj" fmla="val 4690"/>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19" name="AutoShape 9"/>
          <p:cNvSpPr>
            <a:spLocks noChangeArrowheads="1"/>
          </p:cNvSpPr>
          <p:nvPr/>
        </p:nvSpPr>
        <p:spPr bwMode="gray">
          <a:xfrm>
            <a:off x="2283590" y="1876007"/>
            <a:ext cx="2354944" cy="287338"/>
          </a:xfrm>
          <a:prstGeom prst="roundRect">
            <a:avLst>
              <a:gd name="adj" fmla="val 50000"/>
            </a:avLst>
          </a:prstGeom>
          <a:gradFill rotWithShape="1">
            <a:gsLst>
              <a:gs pos="0">
                <a:srgbClr val="33CC33"/>
              </a:gs>
              <a:gs pos="100000">
                <a:srgbClr val="185E1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0" name="AutoShape 12"/>
          <p:cNvSpPr>
            <a:spLocks noChangeArrowheads="1"/>
          </p:cNvSpPr>
          <p:nvPr/>
        </p:nvSpPr>
        <p:spPr bwMode="auto">
          <a:xfrm>
            <a:off x="4779694" y="1578419"/>
            <a:ext cx="1923007" cy="3907981"/>
          </a:xfrm>
          <a:prstGeom prst="roundRect">
            <a:avLst>
              <a:gd name="adj" fmla="val 4690"/>
            </a:avLst>
          </a:prstGeom>
          <a:noFill/>
          <a:ln w="57150">
            <a:solidFill>
              <a:srgbClr val="4B71DD"/>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sp>
        <p:nvSpPr>
          <p:cNvPr id="21" name="Freeform 20"/>
          <p:cNvSpPr>
            <a:spLocks/>
          </p:cNvSpPr>
          <p:nvPr/>
        </p:nvSpPr>
        <p:spPr bwMode="gray">
          <a:xfrm>
            <a:off x="1698582" y="1289050"/>
            <a:ext cx="1466850" cy="1157288"/>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E8D4C">
                  <a:alpha val="32001"/>
                </a:srgbClr>
              </a:gs>
              <a:gs pos="100000">
                <a:srgbClr val="EC823A"/>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6" name="Freeform 45"/>
          <p:cNvSpPr>
            <a:spLocks/>
          </p:cNvSpPr>
          <p:nvPr/>
        </p:nvSpPr>
        <p:spPr bwMode="gray">
          <a:xfrm>
            <a:off x="3504875" y="1016000"/>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17A217">
                  <a:alpha val="32001"/>
                </a:srgbClr>
              </a:gs>
              <a:gs pos="100000">
                <a:srgbClr val="009900"/>
              </a:gs>
            </a:gsLst>
            <a:lin ang="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7" name="AutoShape 13"/>
          <p:cNvSpPr>
            <a:spLocks noChangeArrowheads="1"/>
          </p:cNvSpPr>
          <p:nvPr/>
        </p:nvSpPr>
        <p:spPr bwMode="gray">
          <a:xfrm>
            <a:off x="4842228" y="1462840"/>
            <a:ext cx="1863725" cy="287337"/>
          </a:xfrm>
          <a:prstGeom prst="roundRect">
            <a:avLst>
              <a:gd name="adj" fmla="val 50000"/>
            </a:avLst>
          </a:prstGeom>
          <a:gradFill rotWithShape="1">
            <a:gsLst>
              <a:gs pos="0">
                <a:srgbClr val="6D8CE5"/>
              </a:gs>
              <a:gs pos="100000">
                <a:srgbClr val="32416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a:p>
        </p:txBody>
      </p:sp>
      <p:grpSp>
        <p:nvGrpSpPr>
          <p:cNvPr id="30" name="Group 29"/>
          <p:cNvGrpSpPr>
            <a:grpSpLocks/>
          </p:cNvGrpSpPr>
          <p:nvPr/>
        </p:nvGrpSpPr>
        <p:grpSpPr bwMode="auto">
          <a:xfrm>
            <a:off x="482335" y="2373473"/>
            <a:ext cx="1721043" cy="4484527"/>
            <a:chOff x="441" y="1852"/>
            <a:chExt cx="1581" cy="2286"/>
          </a:xfrm>
        </p:grpSpPr>
        <p:sp>
          <p:nvSpPr>
            <p:cNvPr id="31" name="AutoShape 4"/>
            <p:cNvSpPr>
              <a:spLocks noChangeArrowheads="1"/>
            </p:cNvSpPr>
            <p:nvPr/>
          </p:nvSpPr>
          <p:spPr bwMode="auto">
            <a:xfrm>
              <a:off x="441" y="1942"/>
              <a:ext cx="1581" cy="2196"/>
            </a:xfrm>
            <a:prstGeom prst="roundRect">
              <a:avLst>
                <a:gd name="adj" fmla="val 4690"/>
              </a:avLst>
            </a:prstGeom>
            <a:noFill/>
            <a:ln w="57150">
              <a:solidFill>
                <a:srgbClr val="EC823A"/>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2" name="AutoShape 5"/>
            <p:cNvSpPr>
              <a:spLocks noChangeArrowheads="1"/>
            </p:cNvSpPr>
            <p:nvPr/>
          </p:nvSpPr>
          <p:spPr bwMode="gray">
            <a:xfrm>
              <a:off x="712" y="1852"/>
              <a:ext cx="1174" cy="181"/>
            </a:xfrm>
            <a:prstGeom prst="roundRect">
              <a:avLst>
                <a:gd name="adj" fmla="val 50000"/>
              </a:avLst>
            </a:prstGeom>
            <a:gradFill rotWithShape="1">
              <a:gsLst>
                <a:gs pos="0">
                  <a:srgbClr val="FF6600"/>
                </a:gs>
                <a:gs pos="50000">
                  <a:srgbClr val="FFA76C"/>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3" name="AutoShape 6"/>
            <p:cNvSpPr>
              <a:spLocks noChangeArrowheads="1"/>
            </p:cNvSpPr>
            <p:nvPr/>
          </p:nvSpPr>
          <p:spPr bwMode="auto">
            <a:xfrm flipH="1">
              <a:off x="1773" y="1897"/>
              <a:ext cx="45"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34" name="AutoShape 7"/>
            <p:cNvSpPr>
              <a:spLocks noChangeArrowheads="1"/>
            </p:cNvSpPr>
            <p:nvPr/>
          </p:nvSpPr>
          <p:spPr bwMode="auto">
            <a:xfrm flipH="1">
              <a:off x="776" y="1897"/>
              <a:ext cx="46"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grpSp>
      <p:sp>
        <p:nvSpPr>
          <p:cNvPr id="23" name="Text Box 20"/>
          <p:cNvSpPr txBox="1">
            <a:spLocks noChangeArrowheads="1"/>
          </p:cNvSpPr>
          <p:nvPr/>
        </p:nvSpPr>
        <p:spPr bwMode="auto">
          <a:xfrm>
            <a:off x="421395" y="2790777"/>
            <a:ext cx="180811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pt-BR" altLang="en-US" sz="2400" b="1" dirty="0" smtClean="0">
                <a:solidFill>
                  <a:srgbClr val="002060"/>
                </a:solidFill>
                <a:latin typeface="Times New Roman" pitchFamily="18" charset="0"/>
                <a:cs typeface="Times New Roman" pitchFamily="18" charset="0"/>
              </a:rPr>
              <a:t>Đạt:</a:t>
            </a:r>
          </a:p>
          <a:p>
            <a:pPr algn="ctr" eaLnBrk="1" hangingPunct="1"/>
            <a:r>
              <a:rPr lang="pt-BR" altLang="en-US" sz="2400" b="1" dirty="0" smtClean="0">
                <a:solidFill>
                  <a:srgbClr val="002060"/>
                </a:solidFill>
                <a:latin typeface="Times New Roman" pitchFamily="18" charset="0"/>
                <a:cs typeface="Times New Roman" pitchFamily="18" charset="0"/>
              </a:rPr>
              <a:t>Áp dụng được các phương pháp dạy học và giáo dục phát triển phẩm chất, năng lực cho HS</a:t>
            </a:r>
            <a:endParaRPr lang="en-US" altLang="en-US" sz="2400" b="1" dirty="0">
              <a:solidFill>
                <a:srgbClr val="002060"/>
              </a:solidFill>
              <a:latin typeface="Times New Roman" pitchFamily="18" charset="0"/>
              <a:cs typeface="Times New Roman" pitchFamily="18" charset="0"/>
            </a:endParaRPr>
          </a:p>
        </p:txBody>
      </p:sp>
      <p:sp>
        <p:nvSpPr>
          <p:cNvPr id="24" name="Text Placeholder 1"/>
          <p:cNvSpPr>
            <a:spLocks noGrp="1"/>
          </p:cNvSpPr>
          <p:nvPr>
            <p:ph type="body" sz="quarter" idx="10"/>
          </p:nvPr>
        </p:nvSpPr>
        <p:spPr>
          <a:xfrm>
            <a:off x="2142699" y="134168"/>
            <a:ext cx="9962869" cy="875766"/>
          </a:xfrm>
          <a:prstGeom prst="rect">
            <a:avLst/>
          </a:prstGeom>
        </p:spPr>
        <p:txBody>
          <a:bodyPr>
            <a:noAutofit/>
          </a:bodyPr>
          <a:lstStyle/>
          <a:p>
            <a:r>
              <a:rPr lang="en-US" altLang="ko-KR" sz="3200" b="1" dirty="0" smtClean="0">
                <a:solidFill>
                  <a:srgbClr val="FF0000"/>
                </a:solidFill>
                <a:latin typeface="Times New Roman" pitchFamily="18" charset="0"/>
                <a:cs typeface="Times New Roman" pitchFamily="18" charset="0"/>
              </a:rPr>
              <a:t>TIÊU CHÍ 5: </a:t>
            </a:r>
            <a:r>
              <a:rPr lang="en-US" altLang="ko-KR" sz="3200" b="1" dirty="0" err="1" smtClean="0">
                <a:solidFill>
                  <a:srgbClr val="FF0000"/>
                </a:solidFill>
                <a:latin typeface="Times New Roman" pitchFamily="18" charset="0"/>
                <a:cs typeface="Times New Roman" pitchFamily="18" charset="0"/>
              </a:rPr>
              <a:t>Sử</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dụng</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phương</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pháp</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dạy</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học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và</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giáo</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dục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theo</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hướng</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phát</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triển</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phẩm</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chất</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năng</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lực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học</a:t>
            </a:r>
            <a:r>
              <a:rPr lang="en-US" altLang="ko-KR" sz="3200" b="1" dirty="0" smtClean="0">
                <a:solidFill>
                  <a:srgbClr val="FF0000"/>
                </a:solidFill>
                <a:latin typeface="Times New Roman" pitchFamily="18" charset="0"/>
                <a:cs typeface="Times New Roman" pitchFamily="18" charset="0"/>
              </a:rPr>
              <a:t> </a:t>
            </a:r>
            <a:r>
              <a:rPr lang="en-US" altLang="ko-KR" sz="3200" b="1" dirty="0" err="1" smtClean="0">
                <a:solidFill>
                  <a:srgbClr val="FF0000"/>
                </a:solidFill>
                <a:latin typeface="Times New Roman" pitchFamily="18" charset="0"/>
                <a:cs typeface="Times New Roman" pitchFamily="18" charset="0"/>
              </a:rPr>
              <a:t>sinh</a:t>
            </a:r>
            <a:endParaRPr lang="ko-KR" altLang="en-US" sz="3200" b="1" dirty="0">
              <a:solidFill>
                <a:srgbClr val="FF0000"/>
              </a:solidFill>
              <a:latin typeface="Times New Roman" pitchFamily="18" charset="0"/>
              <a:cs typeface="Times New Roman" pitchFamily="18" charset="0"/>
            </a:endParaRPr>
          </a:p>
        </p:txBody>
      </p:sp>
      <p:sp>
        <p:nvSpPr>
          <p:cNvPr id="25" name="Text Box 21"/>
          <p:cNvSpPr txBox="1">
            <a:spLocks noChangeArrowheads="1"/>
          </p:cNvSpPr>
          <p:nvPr/>
        </p:nvSpPr>
        <p:spPr bwMode="auto">
          <a:xfrm>
            <a:off x="2270315" y="2155915"/>
            <a:ext cx="237789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2400" b="1" dirty="0" err="1" smtClean="0">
                <a:solidFill>
                  <a:srgbClr val="C00000"/>
                </a:solidFill>
                <a:latin typeface="Times New Roman" pitchFamily="18" charset="0"/>
                <a:cs typeface="Times New Roman" pitchFamily="18" charset="0"/>
              </a:rPr>
              <a:t>Khá</a:t>
            </a:r>
            <a:r>
              <a:rPr lang="en-US" altLang="en-US" sz="2400" b="1" dirty="0" smtClean="0">
                <a:solidFill>
                  <a:srgbClr val="C00000"/>
                </a:solidFill>
                <a:latin typeface="Times New Roman" pitchFamily="18" charset="0"/>
                <a:cs typeface="Times New Roman" pitchFamily="18" charset="0"/>
              </a:rPr>
              <a:t>:</a:t>
            </a:r>
          </a:p>
          <a:p>
            <a:pPr algn="ctr" eaLnBrk="1" hangingPunct="1"/>
            <a:r>
              <a:rPr lang="en-US" altLang="en-US" sz="2400" b="1" dirty="0" err="1" smtClean="0">
                <a:solidFill>
                  <a:srgbClr val="C00000"/>
                </a:solidFill>
                <a:latin typeface="Times New Roman" pitchFamily="18" charset="0"/>
                <a:cs typeface="Times New Roman" pitchFamily="18" charset="0"/>
              </a:rPr>
              <a:t>Chủ</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động</a:t>
            </a:r>
            <a:endParaRPr lang="en-US" altLang="en-US" sz="2400" b="1" dirty="0" smtClean="0">
              <a:solidFill>
                <a:srgbClr val="C00000"/>
              </a:solidFill>
              <a:latin typeface="Times New Roman" pitchFamily="18" charset="0"/>
              <a:cs typeface="Times New Roman" pitchFamily="18" charset="0"/>
            </a:endParaRPr>
          </a:p>
          <a:p>
            <a:pPr algn="ctr" eaLnBrk="1" hangingPunct="1"/>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cập</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nhật</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vận</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dụng</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linh</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hoạt</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hiệu</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quả</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các</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phương</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pháp</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đáp</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ứng</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yêu</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cầu</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đổi</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mới</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phù</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hợp</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thực</a:t>
            </a:r>
            <a:r>
              <a:rPr lang="en-US" altLang="en-US" sz="2400" b="1" dirty="0" smtClean="0">
                <a:solidFill>
                  <a:srgbClr val="C00000"/>
                </a:solidFill>
                <a:latin typeface="Times New Roman" pitchFamily="18" charset="0"/>
                <a:cs typeface="Times New Roman" pitchFamily="18" charset="0"/>
              </a:rPr>
              <a:t> </a:t>
            </a:r>
            <a:r>
              <a:rPr lang="en-US" altLang="en-US" sz="2400" b="1" dirty="0" err="1" smtClean="0">
                <a:solidFill>
                  <a:srgbClr val="C00000"/>
                </a:solidFill>
                <a:latin typeface="Times New Roman" pitchFamily="18" charset="0"/>
                <a:cs typeface="Times New Roman" pitchFamily="18" charset="0"/>
              </a:rPr>
              <a:t>tế</a:t>
            </a:r>
            <a:endParaRPr lang="en-US" altLang="en-US" sz="2400" b="1" dirty="0">
              <a:solidFill>
                <a:schemeClr val="bg2">
                  <a:lumMod val="25000"/>
                </a:schemeClr>
              </a:solidFill>
            </a:endParaRPr>
          </a:p>
        </p:txBody>
      </p:sp>
      <p:sp>
        <p:nvSpPr>
          <p:cNvPr id="26" name="Text Box 22"/>
          <p:cNvSpPr txBox="1">
            <a:spLocks noChangeArrowheads="1"/>
          </p:cNvSpPr>
          <p:nvPr/>
        </p:nvSpPr>
        <p:spPr bwMode="auto">
          <a:xfrm>
            <a:off x="4691470" y="1758995"/>
            <a:ext cx="207979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2400" b="1" dirty="0" err="1" smtClean="0">
                <a:solidFill>
                  <a:srgbClr val="080100"/>
                </a:solidFill>
                <a:latin typeface="Times New Roman" pitchFamily="18" charset="0"/>
                <a:cs typeface="Times New Roman" pitchFamily="18" charset="0"/>
              </a:rPr>
              <a:t>Tốt</a:t>
            </a:r>
            <a:r>
              <a:rPr lang="en-US" altLang="en-US" sz="2400" b="1" dirty="0" smtClean="0">
                <a:solidFill>
                  <a:srgbClr val="080100"/>
                </a:solidFill>
                <a:latin typeface="Times New Roman" pitchFamily="18" charset="0"/>
                <a:cs typeface="Times New Roman" pitchFamily="18" charset="0"/>
              </a:rPr>
              <a:t>: </a:t>
            </a:r>
          </a:p>
          <a:p>
            <a:pPr algn="ctr" eaLnBrk="1" hangingPunct="1"/>
            <a:r>
              <a:rPr lang="en-US" altLang="en-US" sz="2400" b="1" dirty="0" err="1" smtClean="0">
                <a:solidFill>
                  <a:srgbClr val="080100"/>
                </a:solidFill>
                <a:latin typeface="Times New Roman" pitchFamily="18" charset="0"/>
                <a:cs typeface="Times New Roman" pitchFamily="18" charset="0"/>
              </a:rPr>
              <a:t>Hướng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dẫn</a:t>
            </a:r>
            <a:r>
              <a:rPr lang="en-US" altLang="en-US" sz="2400" b="1" dirty="0" smtClean="0">
                <a:solidFill>
                  <a:srgbClr val="080100"/>
                </a:solidFill>
                <a:latin typeface="Times New Roman" pitchFamily="18" charset="0"/>
                <a:cs typeface="Times New Roman" pitchFamily="18" charset="0"/>
              </a:rPr>
              <a:t>, </a:t>
            </a:r>
          </a:p>
          <a:p>
            <a:pPr algn="ctr" eaLnBrk="1" hangingPunct="1"/>
            <a:r>
              <a:rPr lang="en-US" altLang="en-US" sz="2400" b="1" dirty="0" err="1" smtClean="0">
                <a:solidFill>
                  <a:srgbClr val="080100"/>
                </a:solidFill>
                <a:latin typeface="Times New Roman" pitchFamily="18" charset="0"/>
                <a:cs typeface="Times New Roman" pitchFamily="18" charset="0"/>
              </a:rPr>
              <a:t>hỗ</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trợ</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đồng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nghiệp</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về</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kiến</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thức</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kỹ</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năng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kinh</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nghiệm</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vận</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dụng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những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phương</a:t>
            </a:r>
            <a:r>
              <a:rPr lang="en-US" altLang="en-US" sz="2400" b="1" dirty="0" smtClean="0">
                <a:solidFill>
                  <a:srgbClr val="080100"/>
                </a:solidFill>
                <a:latin typeface="Times New Roman" pitchFamily="18" charset="0"/>
                <a:cs typeface="Times New Roman" pitchFamily="18" charset="0"/>
              </a:rPr>
              <a:t> </a:t>
            </a:r>
            <a:r>
              <a:rPr lang="en-US" altLang="en-US" sz="2400" b="1" dirty="0" err="1" smtClean="0">
                <a:solidFill>
                  <a:srgbClr val="080100"/>
                </a:solidFill>
                <a:latin typeface="Times New Roman" pitchFamily="18" charset="0"/>
                <a:cs typeface="Times New Roman" pitchFamily="18" charset="0"/>
              </a:rPr>
              <a:t>pháp</a:t>
            </a:r>
            <a:endParaRPr lang="en-US" altLang="en-US" sz="2400" b="1" dirty="0">
              <a:solidFill>
                <a:srgbClr val="000000"/>
              </a:solidFill>
            </a:endParaRPr>
          </a:p>
        </p:txBody>
      </p:sp>
      <p:sp>
        <p:nvSpPr>
          <p:cNvPr id="37" name="Frame 36"/>
          <p:cNvSpPr/>
          <p:nvPr/>
        </p:nvSpPr>
        <p:spPr>
          <a:xfrm>
            <a:off x="7018655" y="1162572"/>
            <a:ext cx="5131986" cy="5248293"/>
          </a:xfrm>
          <a:prstGeom prst="frame">
            <a:avLst>
              <a:gd name="adj1" fmla="val 1918"/>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2400">
              <a:solidFill>
                <a:schemeClr val="tx1"/>
              </a:solidFill>
              <a:latin typeface="Times New Roman" pitchFamily="18" charset="0"/>
              <a:cs typeface="Times New Roman" pitchFamily="18" charset="0"/>
            </a:endParaRPr>
          </a:p>
        </p:txBody>
      </p:sp>
      <p:grpSp>
        <p:nvGrpSpPr>
          <p:cNvPr id="38" name="Group 37"/>
          <p:cNvGrpSpPr/>
          <p:nvPr/>
        </p:nvGrpSpPr>
        <p:grpSpPr>
          <a:xfrm>
            <a:off x="7103776" y="1221950"/>
            <a:ext cx="5090615" cy="5592508"/>
            <a:chOff x="300361" y="1424717"/>
            <a:chExt cx="2968410" cy="2952488"/>
          </a:xfrm>
        </p:grpSpPr>
        <p:sp>
          <p:nvSpPr>
            <p:cNvPr id="39" name="TextBox 38"/>
            <p:cNvSpPr txBox="1"/>
            <p:nvPr/>
          </p:nvSpPr>
          <p:spPr>
            <a:xfrm>
              <a:off x="331944" y="1645820"/>
              <a:ext cx="2936827" cy="2731385"/>
            </a:xfrm>
            <a:prstGeom prst="rect">
              <a:avLst/>
            </a:prstGeom>
            <a:noFill/>
          </p:spPr>
          <p:txBody>
            <a:bodyPr wrap="square" rtlCol="0">
              <a:spAutoFit/>
            </a:bodyPr>
            <a:lstStyle/>
            <a:p>
              <a:r>
                <a:rPr lang="en-US" altLang="ko-KR" sz="2800" dirty="0" err="1">
                  <a:solidFill>
                    <a:schemeClr val="tx1">
                      <a:lumMod val="75000"/>
                      <a:lumOff val="25000"/>
                    </a:schemeClr>
                  </a:solidFill>
                  <a:latin typeface="Times New Roman" pitchFamily="18" charset="0"/>
                  <a:cs typeface="Times New Roman" pitchFamily="18" charset="0"/>
                </a:rPr>
                <a:t>Hình</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ảnh</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và</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sản</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phẩm</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của</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các</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tiết</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dạy</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áp</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dụng</a:t>
              </a:r>
              <a:r>
                <a:rPr lang="en-US" altLang="ko-KR" sz="2800" dirty="0">
                  <a:solidFill>
                    <a:schemeClr val="tx1">
                      <a:lumMod val="75000"/>
                      <a:lumOff val="25000"/>
                    </a:schemeClr>
                  </a:solidFill>
                  <a:latin typeface="Times New Roman" pitchFamily="18" charset="0"/>
                  <a:cs typeface="Times New Roman" pitchFamily="18" charset="0"/>
                </a:rPr>
                <a:t> PPDH </a:t>
              </a:r>
              <a:r>
                <a:rPr lang="en-US" altLang="ko-KR" sz="2800" dirty="0" err="1">
                  <a:solidFill>
                    <a:schemeClr val="tx1">
                      <a:lumMod val="75000"/>
                      <a:lumOff val="25000"/>
                    </a:schemeClr>
                  </a:solidFill>
                  <a:latin typeface="Times New Roman" pitchFamily="18" charset="0"/>
                  <a:cs typeface="Times New Roman" pitchFamily="18" charset="0"/>
                </a:rPr>
                <a:t>và</a:t>
              </a:r>
              <a:r>
                <a:rPr lang="en-US" altLang="ko-KR" sz="2800" dirty="0">
                  <a:solidFill>
                    <a:schemeClr val="tx1">
                      <a:lumMod val="75000"/>
                      <a:lumOff val="25000"/>
                    </a:schemeClr>
                  </a:solidFill>
                  <a:latin typeface="Times New Roman" pitchFamily="18" charset="0"/>
                  <a:cs typeface="Times New Roman" pitchFamily="18" charset="0"/>
                </a:rPr>
                <a:t> GD </a:t>
              </a:r>
              <a:r>
                <a:rPr lang="en-US" altLang="ko-KR" sz="2800" dirty="0" err="1">
                  <a:solidFill>
                    <a:schemeClr val="tx1">
                      <a:lumMod val="75000"/>
                      <a:lumOff val="25000"/>
                    </a:schemeClr>
                  </a:solidFill>
                  <a:latin typeface="Times New Roman" pitchFamily="18" charset="0"/>
                  <a:cs typeface="Times New Roman" pitchFamily="18" charset="0"/>
                </a:rPr>
                <a:t>theo</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hướng</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phát</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triển</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năng</a:t>
              </a:r>
              <a:r>
                <a:rPr lang="en-US" altLang="ko-KR" sz="2800" dirty="0">
                  <a:solidFill>
                    <a:schemeClr val="tx1">
                      <a:lumMod val="75000"/>
                      <a:lumOff val="25000"/>
                    </a:schemeClr>
                  </a:solidFill>
                  <a:latin typeface="Times New Roman" pitchFamily="18" charset="0"/>
                  <a:cs typeface="Times New Roman" pitchFamily="18" charset="0"/>
                </a:rPr>
                <a:t> </a:t>
              </a:r>
              <a:r>
                <a:rPr lang="en-US" altLang="ko-KR" sz="2800" dirty="0" err="1">
                  <a:solidFill>
                    <a:schemeClr val="tx1">
                      <a:lumMod val="75000"/>
                      <a:lumOff val="25000"/>
                    </a:schemeClr>
                  </a:solidFill>
                  <a:latin typeface="Times New Roman" pitchFamily="18" charset="0"/>
                  <a:cs typeface="Times New Roman" pitchFamily="18" charset="0"/>
                </a:rPr>
                <a:t>lực</a:t>
              </a:r>
              <a:r>
                <a:rPr lang="en-US" altLang="ko-KR" sz="2800" dirty="0">
                  <a:solidFill>
                    <a:schemeClr val="tx1">
                      <a:lumMod val="75000"/>
                      <a:lumOff val="25000"/>
                    </a:schemeClr>
                  </a:solidFill>
                  <a:latin typeface="Times New Roman" pitchFamily="18" charset="0"/>
                  <a:cs typeface="Times New Roman" pitchFamily="18" charset="0"/>
                </a:rPr>
                <a:t>.</a:t>
              </a:r>
            </a:p>
            <a:p>
              <a:endParaRPr lang="en-US" altLang="ko-KR" sz="2800" dirty="0" smtClean="0">
                <a:solidFill>
                  <a:schemeClr val="tx1">
                    <a:lumMod val="75000"/>
                    <a:lumOff val="25000"/>
                  </a:schemeClr>
                </a:solidFill>
                <a:latin typeface="Times New Roman" pitchFamily="18" charset="0"/>
                <a:cs typeface="Times New Roman" pitchFamily="18" charset="0"/>
              </a:endParaRPr>
            </a:p>
            <a:p>
              <a:r>
                <a:rPr lang="en-US" altLang="ko-KR" sz="2800" dirty="0" err="1" smtClean="0">
                  <a:solidFill>
                    <a:schemeClr val="tx1">
                      <a:lumMod val="75000"/>
                      <a:lumOff val="25000"/>
                    </a:schemeClr>
                  </a:solidFill>
                  <a:latin typeface="Times New Roman" pitchFamily="18" charset="0"/>
                  <a:cs typeface="Times New Roman" pitchFamily="18" charset="0"/>
                </a:rPr>
                <a:t>Các</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kênh</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giao</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việc</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của</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học</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sinh</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và</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giáo</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viên</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khi</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áp</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dụng</a:t>
              </a:r>
              <a:r>
                <a:rPr lang="en-US" altLang="ko-KR" sz="2800" dirty="0" smtClean="0">
                  <a:solidFill>
                    <a:schemeClr val="tx1">
                      <a:lumMod val="75000"/>
                      <a:lumOff val="25000"/>
                    </a:schemeClr>
                  </a:solidFill>
                  <a:latin typeface="Times New Roman" pitchFamily="18" charset="0"/>
                  <a:cs typeface="Times New Roman" pitchFamily="18" charset="0"/>
                </a:rPr>
                <a:t> PPDH </a:t>
              </a:r>
              <a:r>
                <a:rPr lang="en-US" altLang="ko-KR" sz="2800" dirty="0" err="1" smtClean="0">
                  <a:solidFill>
                    <a:schemeClr val="tx1">
                      <a:lumMod val="75000"/>
                      <a:lumOff val="25000"/>
                    </a:schemeClr>
                  </a:solidFill>
                  <a:latin typeface="Times New Roman" pitchFamily="18" charset="0"/>
                  <a:cs typeface="Times New Roman" pitchFamily="18" charset="0"/>
                </a:rPr>
                <a:t>và</a:t>
              </a:r>
              <a:r>
                <a:rPr lang="en-US" altLang="ko-KR" sz="2800" dirty="0" smtClean="0">
                  <a:solidFill>
                    <a:schemeClr val="tx1">
                      <a:lumMod val="75000"/>
                      <a:lumOff val="25000"/>
                    </a:schemeClr>
                  </a:solidFill>
                  <a:latin typeface="Times New Roman" pitchFamily="18" charset="0"/>
                  <a:cs typeface="Times New Roman" pitchFamily="18" charset="0"/>
                </a:rPr>
                <a:t> GD </a:t>
              </a:r>
              <a:r>
                <a:rPr lang="en-US" altLang="ko-KR" sz="2800" dirty="0" err="1" smtClean="0">
                  <a:solidFill>
                    <a:schemeClr val="tx1">
                      <a:lumMod val="75000"/>
                      <a:lumOff val="25000"/>
                    </a:schemeClr>
                  </a:solidFill>
                  <a:latin typeface="Times New Roman" pitchFamily="18" charset="0"/>
                  <a:cs typeface="Times New Roman" pitchFamily="18" charset="0"/>
                </a:rPr>
                <a:t>theo</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hướng</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phát</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triển</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năng</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lực</a:t>
              </a:r>
              <a:r>
                <a:rPr lang="en-US" altLang="ko-KR" sz="2800" dirty="0" smtClean="0">
                  <a:solidFill>
                    <a:schemeClr val="tx1">
                      <a:lumMod val="75000"/>
                      <a:lumOff val="25000"/>
                    </a:schemeClr>
                  </a:solidFill>
                  <a:latin typeface="Times New Roman" pitchFamily="18" charset="0"/>
                  <a:cs typeface="Times New Roman" pitchFamily="18" charset="0"/>
                </a:rPr>
                <a:t>.</a:t>
              </a:r>
            </a:p>
            <a:p>
              <a:endParaRPr lang="en-US" altLang="ko-KR" sz="2800" dirty="0" smtClean="0">
                <a:solidFill>
                  <a:schemeClr val="tx1">
                    <a:lumMod val="75000"/>
                    <a:lumOff val="25000"/>
                  </a:schemeClr>
                </a:solidFill>
                <a:latin typeface="Times New Roman" pitchFamily="18" charset="0"/>
                <a:cs typeface="Times New Roman" pitchFamily="18" charset="0"/>
              </a:endParaRPr>
            </a:p>
            <a:p>
              <a:r>
                <a:rPr lang="en-US" altLang="ko-KR" sz="2800" dirty="0" err="1" smtClean="0">
                  <a:solidFill>
                    <a:schemeClr val="tx1">
                      <a:lumMod val="75000"/>
                      <a:lumOff val="25000"/>
                    </a:schemeClr>
                  </a:solidFill>
                  <a:latin typeface="Times New Roman" pitchFamily="18" charset="0"/>
                  <a:cs typeface="Times New Roman" pitchFamily="18" charset="0"/>
                </a:rPr>
                <a:t>Biên</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bản</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tổ</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nhóm</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có</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ghi</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tên</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gv</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góp</a:t>
              </a:r>
              <a:r>
                <a:rPr lang="en-US" altLang="ko-KR" sz="2800" dirty="0" smtClean="0">
                  <a:solidFill>
                    <a:schemeClr val="tx1">
                      <a:lumMod val="75000"/>
                      <a:lumOff val="25000"/>
                    </a:schemeClr>
                  </a:solidFill>
                  <a:latin typeface="Times New Roman" pitchFamily="18" charset="0"/>
                  <a:cs typeface="Times New Roman" pitchFamily="18" charset="0"/>
                </a:rPr>
                <a:t> ý </a:t>
              </a:r>
              <a:r>
                <a:rPr lang="en-US" altLang="ko-KR" sz="2800" dirty="0" err="1" smtClean="0">
                  <a:solidFill>
                    <a:schemeClr val="tx1">
                      <a:lumMod val="75000"/>
                      <a:lumOff val="25000"/>
                    </a:schemeClr>
                  </a:solidFill>
                  <a:latin typeface="Times New Roman" pitchFamily="18" charset="0"/>
                  <a:cs typeface="Times New Roman" pitchFamily="18" charset="0"/>
                </a:rPr>
                <a:t>và</a:t>
              </a:r>
              <a:r>
                <a:rPr lang="en-US" altLang="ko-KR" sz="2800" dirty="0" smtClean="0">
                  <a:solidFill>
                    <a:schemeClr val="tx1">
                      <a:lumMod val="75000"/>
                      <a:lumOff val="25000"/>
                    </a:schemeClr>
                  </a:solidFill>
                  <a:latin typeface="Times New Roman" pitchFamily="18" charset="0"/>
                  <a:cs typeface="Times New Roman" pitchFamily="18" charset="0"/>
                </a:rPr>
                <a:t> </a:t>
              </a:r>
              <a:r>
                <a:rPr lang="en-US" altLang="ko-KR" sz="2800" dirty="0" err="1" smtClean="0">
                  <a:solidFill>
                    <a:schemeClr val="tx1">
                      <a:lumMod val="75000"/>
                      <a:lumOff val="25000"/>
                    </a:schemeClr>
                  </a:solidFill>
                  <a:latin typeface="Times New Roman" pitchFamily="18" charset="0"/>
                  <a:cs typeface="Times New Roman" pitchFamily="18" charset="0"/>
                </a:rPr>
                <a:t>nội</a:t>
              </a:r>
              <a:r>
                <a:rPr lang="en-US" altLang="ko-KR" sz="2800" dirty="0" smtClean="0">
                  <a:solidFill>
                    <a:schemeClr val="tx1">
                      <a:lumMod val="75000"/>
                      <a:lumOff val="25000"/>
                    </a:schemeClr>
                  </a:solidFill>
                  <a:latin typeface="Times New Roman" pitchFamily="18" charset="0"/>
                  <a:cs typeface="Times New Roman" pitchFamily="18" charset="0"/>
                </a:rPr>
                <a:t> dung </a:t>
              </a:r>
              <a:r>
                <a:rPr lang="en-US" altLang="ko-KR" sz="2800" dirty="0" err="1" smtClean="0">
                  <a:solidFill>
                    <a:schemeClr val="tx1">
                      <a:lumMod val="75000"/>
                      <a:lumOff val="25000"/>
                    </a:schemeClr>
                  </a:solidFill>
                  <a:latin typeface="Times New Roman" pitchFamily="18" charset="0"/>
                  <a:cs typeface="Times New Roman" pitchFamily="18" charset="0"/>
                </a:rPr>
                <a:t>góp</a:t>
              </a:r>
              <a:r>
                <a:rPr lang="en-US" altLang="ko-KR" sz="2800" dirty="0" smtClean="0">
                  <a:solidFill>
                    <a:schemeClr val="tx1">
                      <a:lumMod val="75000"/>
                      <a:lumOff val="25000"/>
                    </a:schemeClr>
                  </a:solidFill>
                  <a:latin typeface="Times New Roman" pitchFamily="18" charset="0"/>
                  <a:cs typeface="Times New Roman" pitchFamily="18" charset="0"/>
                </a:rPr>
                <a:t> ý</a:t>
              </a:r>
              <a:endParaRPr lang="en-US" altLang="ko-KR" sz="2800" dirty="0">
                <a:solidFill>
                  <a:schemeClr val="tx1">
                    <a:lumMod val="75000"/>
                    <a:lumOff val="25000"/>
                  </a:schemeClr>
                </a:solidFill>
                <a:latin typeface="Times New Roman" pitchFamily="18" charset="0"/>
                <a:cs typeface="Times New Roman" pitchFamily="18" charset="0"/>
              </a:endParaRPr>
            </a:p>
          </p:txBody>
        </p:sp>
        <p:sp>
          <p:nvSpPr>
            <p:cNvPr id="41" name="TextBox 40"/>
            <p:cNvSpPr txBox="1"/>
            <p:nvPr/>
          </p:nvSpPr>
          <p:spPr>
            <a:xfrm>
              <a:off x="300361" y="1424717"/>
              <a:ext cx="2936827" cy="295755"/>
            </a:xfrm>
            <a:prstGeom prst="rect">
              <a:avLst/>
            </a:prstGeom>
            <a:noFill/>
          </p:spPr>
          <p:txBody>
            <a:bodyPr wrap="square" rtlCol="0">
              <a:spAutoFit/>
            </a:bodyPr>
            <a:lstStyle/>
            <a:p>
              <a:r>
                <a:rPr lang="en-US" altLang="ko-KR" sz="2800" b="1" dirty="0" smtClean="0">
                  <a:solidFill>
                    <a:schemeClr val="accent2"/>
                  </a:solidFill>
                  <a:latin typeface="Times New Roman" pitchFamily="18" charset="0"/>
                  <a:cs typeface="Times New Roman" pitchFamily="18" charset="0"/>
                </a:rPr>
                <a:t>Minh </a:t>
              </a:r>
              <a:r>
                <a:rPr lang="en-US" altLang="ko-KR" sz="2800" b="1" dirty="0" err="1" smtClean="0">
                  <a:solidFill>
                    <a:schemeClr val="accent2"/>
                  </a:solidFill>
                  <a:latin typeface="Times New Roman" pitchFamily="18" charset="0"/>
                  <a:cs typeface="Times New Roman" pitchFamily="18" charset="0"/>
                </a:rPr>
                <a:t>chứng</a:t>
              </a:r>
              <a:endParaRPr lang="ko-KR" altLang="en-US" sz="2800" b="1" dirty="0">
                <a:solidFill>
                  <a:schemeClr val="accent2"/>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625325279"/>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Cover and End Slide Master">
  <a:themeElements>
    <a:clrScheme name="ALLPPT-COLOR-A02">
      <a:dk1>
        <a:sysClr val="windowText" lastClr="000000"/>
      </a:dk1>
      <a:lt1>
        <a:sysClr val="window" lastClr="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ntents Slide Master">
  <a:themeElements>
    <a:clrScheme name="ALLPPT-COLOR-A09">
      <a:dk1>
        <a:sysClr val="windowText" lastClr="000000"/>
      </a:dk1>
      <a:lt1>
        <a:sysClr val="window" lastClr="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ontents Slide Master">
  <a:themeElements>
    <a:clrScheme name="ALLPPT-COLOR-A09">
      <a:dk1>
        <a:sysClr val="windowText" lastClr="000000"/>
      </a:dk1>
      <a:lt1>
        <a:sysClr val="window" lastClr="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ontents Slide Master">
  <a:themeElements>
    <a:clrScheme name="ALLPPT-COLOR-A09">
      <a:dk1>
        <a:sysClr val="windowText" lastClr="000000"/>
      </a:dk1>
      <a:lt1>
        <a:sysClr val="window" lastClr="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9.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6612</TotalTime>
  <Words>2755</Words>
  <Application>Microsoft Office PowerPoint</Application>
  <PresentationFormat>Custom</PresentationFormat>
  <Paragraphs>267</Paragraphs>
  <Slides>23</Slides>
  <Notes>22</Notes>
  <HiddenSlides>0</HiddenSlides>
  <MMClips>2</MMClips>
  <ScaleCrop>false</ScaleCrop>
  <HeadingPairs>
    <vt:vector size="4" baseType="variant">
      <vt:variant>
        <vt:lpstr>Theme</vt:lpstr>
      </vt:variant>
      <vt:variant>
        <vt:i4>8</vt:i4>
      </vt:variant>
      <vt:variant>
        <vt:lpstr>Slide Titles</vt:lpstr>
      </vt:variant>
      <vt:variant>
        <vt:i4>23</vt:i4>
      </vt:variant>
    </vt:vector>
  </HeadingPairs>
  <TitlesOfParts>
    <vt:vector size="31" baseType="lpstr">
      <vt:lpstr>Cover and End Slide Master</vt:lpstr>
      <vt:lpstr>Contents Slide Master</vt:lpstr>
      <vt:lpstr>Section Break Slide Master</vt:lpstr>
      <vt:lpstr>1_Cover and End Slide Master</vt:lpstr>
      <vt:lpstr>1_Contents Slide Master</vt:lpstr>
      <vt:lpstr>2_Contents Slide Master</vt:lpstr>
      <vt:lpstr>3_Contents Slide Master</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MINH CHỨNG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Admin</cp:lastModifiedBy>
  <cp:revision>294</cp:revision>
  <dcterms:created xsi:type="dcterms:W3CDTF">2018-04-24T17:14:44Z</dcterms:created>
  <dcterms:modified xsi:type="dcterms:W3CDTF">2019-05-16T13:43:45Z</dcterms:modified>
</cp:coreProperties>
</file>